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36004500" cy="17995900"/>
  <p:notesSz cx="6858000" cy="9144000"/>
  <p:embeddedFontLst>
    <p:embeddedFont>
      <p:font typeface="Agbalumo" panose="020B0604020202020204" charset="0"/>
      <p:regular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Gagalin" panose="020B0604020202020204" charset="0"/>
      <p:regular r:id="rId31"/>
    </p:embeddedFont>
    <p:embeddedFont>
      <p:font typeface="League Spartan" panose="020B0604020202020204" charset="0"/>
      <p:regular r:id="rId32"/>
    </p:embeddedFont>
    <p:embeddedFont>
      <p:font typeface="Magnolia Script" panose="020B0604020202020204" charset="0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C42EC-B31D-4131-A115-219D84E4C2D6}" v="23" dt="2025-07-10T05:56:24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6" d="100"/>
          <a:sy n="26" d="100"/>
        </p:scale>
        <p:origin x="72" y="8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0718"/>
            <a:ext cx="36004500" cy="6515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06" y="4732268"/>
            <a:ext cx="27903488" cy="4789187"/>
          </a:xfrm>
        </p:spPr>
        <p:txBody>
          <a:bodyPr anchor="b">
            <a:normAutofit/>
          </a:bodyPr>
          <a:lstStyle>
            <a:lvl1pPr algn="l">
              <a:defRPr sz="157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9531164"/>
            <a:ext cx="27903488" cy="1799590"/>
          </a:xfrm>
        </p:spPr>
        <p:txBody>
          <a:bodyPr>
            <a:normAutofit/>
          </a:bodyPr>
          <a:lstStyle>
            <a:lvl1pPr marL="0" indent="0" algn="l">
              <a:buNone/>
              <a:defRPr sz="5248"/>
            </a:lvl1pPr>
            <a:lvl2pPr marL="1199739" indent="0" algn="ctr">
              <a:buNone/>
              <a:defRPr sz="5248"/>
            </a:lvl2pPr>
            <a:lvl3pPr marL="2399477" indent="0" algn="ctr">
              <a:buNone/>
              <a:defRPr sz="4723"/>
            </a:lvl3pPr>
            <a:lvl4pPr marL="3599216" indent="0" algn="ctr">
              <a:buNone/>
              <a:defRPr sz="4199"/>
            </a:lvl4pPr>
            <a:lvl5pPr marL="4798954" indent="0" algn="ctr">
              <a:buNone/>
              <a:defRPr sz="4199"/>
            </a:lvl5pPr>
            <a:lvl6pPr marL="5998693" indent="0" algn="ctr">
              <a:buNone/>
              <a:defRPr sz="4199"/>
            </a:lvl6pPr>
            <a:lvl7pPr marL="7198431" indent="0" algn="ctr">
              <a:buNone/>
              <a:defRPr sz="4199"/>
            </a:lvl7pPr>
            <a:lvl8pPr marL="8398170" indent="0" algn="ctr">
              <a:buNone/>
              <a:defRPr sz="4199"/>
            </a:lvl8pPr>
            <a:lvl9pPr marL="9597908" indent="0" algn="ctr">
              <a:buNone/>
              <a:defRPr sz="4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357923" y="11321116"/>
            <a:ext cx="8596074" cy="9830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50506" y="11346091"/>
            <a:ext cx="18902363" cy="95811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852981" y="3754700"/>
            <a:ext cx="8101013" cy="95811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93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185" y="12326222"/>
            <a:ext cx="31958819" cy="2150048"/>
          </a:xfrm>
        </p:spPr>
        <p:txBody>
          <a:bodyPr anchor="b"/>
          <a:lstStyle>
            <a:lvl1pPr algn="l">
              <a:defRPr sz="83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13225" y="2470407"/>
            <a:ext cx="31958246" cy="9126952"/>
          </a:xfrm>
        </p:spPr>
        <p:txBody>
          <a:bodyPr anchor="t"/>
          <a:lstStyle>
            <a:lvl1pPr marL="0" indent="0">
              <a:buNone/>
              <a:defRPr sz="8397"/>
            </a:lvl1pPr>
            <a:lvl2pPr marL="1199739" indent="0">
              <a:buNone/>
              <a:defRPr sz="7347"/>
            </a:lvl2pPr>
            <a:lvl3pPr marL="2399477" indent="0">
              <a:buNone/>
              <a:defRPr sz="6298"/>
            </a:lvl3pPr>
            <a:lvl4pPr marL="3599216" indent="0">
              <a:buNone/>
              <a:defRPr sz="5248"/>
            </a:lvl4pPr>
            <a:lvl5pPr marL="4798954" indent="0">
              <a:buNone/>
              <a:defRPr sz="5248"/>
            </a:lvl5pPr>
            <a:lvl6pPr marL="5998693" indent="0">
              <a:buNone/>
              <a:defRPr sz="5248"/>
            </a:lvl6pPr>
            <a:lvl7pPr marL="7198431" indent="0">
              <a:buNone/>
              <a:defRPr sz="5248"/>
            </a:lvl7pPr>
            <a:lvl8pPr marL="8398170" indent="0">
              <a:buNone/>
              <a:defRPr sz="5248"/>
            </a:lvl8pPr>
            <a:lvl9pPr marL="9597908" indent="0">
              <a:buNone/>
              <a:defRPr sz="524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25253" y="14476270"/>
            <a:ext cx="31953994" cy="1842019"/>
          </a:xfrm>
        </p:spPr>
        <p:txBody>
          <a:bodyPr/>
          <a:lstStyle>
            <a:lvl1pPr marL="0" indent="0" algn="l">
              <a:buNone/>
              <a:defRPr sz="4199"/>
            </a:lvl1pPr>
            <a:lvl2pPr marL="1199739" indent="0">
              <a:buNone/>
              <a:defRPr sz="3674"/>
            </a:lvl2pPr>
            <a:lvl3pPr marL="2399477" indent="0">
              <a:buNone/>
              <a:defRPr sz="3149"/>
            </a:lvl3pPr>
            <a:lvl4pPr marL="3599216" indent="0">
              <a:buNone/>
              <a:defRPr sz="2624"/>
            </a:lvl4pPr>
            <a:lvl5pPr marL="4798954" indent="0">
              <a:buNone/>
              <a:defRPr sz="2624"/>
            </a:lvl5pPr>
            <a:lvl6pPr marL="5998693" indent="0">
              <a:buNone/>
              <a:defRPr sz="2624"/>
            </a:lvl6pPr>
            <a:lvl7pPr marL="7198431" indent="0">
              <a:buNone/>
              <a:defRPr sz="2624"/>
            </a:lvl7pPr>
            <a:lvl8pPr marL="8398170" indent="0">
              <a:buNone/>
              <a:defRPr sz="2624"/>
            </a:lvl8pPr>
            <a:lvl9pPr marL="9597908" indent="0">
              <a:buNone/>
              <a:defRPr sz="26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0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0718"/>
            <a:ext cx="36004500" cy="6515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253" y="1977325"/>
            <a:ext cx="31953994" cy="7353881"/>
          </a:xfrm>
        </p:spPr>
        <p:txBody>
          <a:bodyPr anchor="ctr"/>
          <a:lstStyle>
            <a:lvl1pPr algn="l">
              <a:defRPr sz="83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5379" y="9575597"/>
            <a:ext cx="29916680" cy="2621626"/>
          </a:xfrm>
        </p:spPr>
        <p:txBody>
          <a:bodyPr anchor="ctr"/>
          <a:lstStyle>
            <a:lvl1pPr marL="0" indent="0">
              <a:buNone/>
              <a:defRPr sz="4199"/>
            </a:lvl1pPr>
            <a:lvl2pPr marL="1199739" indent="0">
              <a:buNone/>
              <a:defRPr sz="3674"/>
            </a:lvl2pPr>
            <a:lvl3pPr marL="2399477" indent="0">
              <a:buNone/>
              <a:defRPr sz="3149"/>
            </a:lvl3pPr>
            <a:lvl4pPr marL="3599216" indent="0">
              <a:buNone/>
              <a:defRPr sz="2624"/>
            </a:lvl4pPr>
            <a:lvl5pPr marL="4798954" indent="0">
              <a:buNone/>
              <a:defRPr sz="2624"/>
            </a:lvl5pPr>
            <a:lvl6pPr marL="5998693" indent="0">
              <a:buNone/>
              <a:defRPr sz="2624"/>
            </a:lvl6pPr>
            <a:lvl7pPr marL="7198431" indent="0">
              <a:buNone/>
              <a:defRPr sz="2624"/>
            </a:lvl7pPr>
            <a:lvl8pPr marL="8398170" indent="0">
              <a:buNone/>
              <a:defRPr sz="2624"/>
            </a:lvl8pPr>
            <a:lvl9pPr marL="9597908" indent="0">
              <a:buNone/>
              <a:defRPr sz="26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077054" y="999774"/>
            <a:ext cx="8596074" cy="95811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25253" y="996995"/>
            <a:ext cx="20646750" cy="95811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078179" y="999774"/>
            <a:ext cx="1901068" cy="95811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1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0718"/>
            <a:ext cx="36004500" cy="6515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5381" y="1977328"/>
            <a:ext cx="29978746" cy="6834388"/>
          </a:xfrm>
        </p:spPr>
        <p:txBody>
          <a:bodyPr anchor="ctr"/>
          <a:lstStyle>
            <a:lvl1pPr algn="l">
              <a:defRPr sz="83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850476" y="8831470"/>
            <a:ext cx="28328549" cy="1166251"/>
          </a:xfrm>
        </p:spPr>
        <p:txBody>
          <a:bodyPr anchor="t">
            <a:normAutofit/>
          </a:bodyPr>
          <a:lstStyle>
            <a:lvl1pPr marL="0" indent="0">
              <a:buNone/>
              <a:defRPr sz="3674"/>
            </a:lvl1pPr>
            <a:lvl2pPr marL="1199739" indent="0">
              <a:buNone/>
              <a:defRPr sz="3674"/>
            </a:lvl2pPr>
            <a:lvl3pPr marL="2399477" indent="0">
              <a:buNone/>
              <a:defRPr sz="3149"/>
            </a:lvl3pPr>
            <a:lvl4pPr marL="3599216" indent="0">
              <a:buNone/>
              <a:defRPr sz="2624"/>
            </a:lvl4pPr>
            <a:lvl5pPr marL="4798954" indent="0">
              <a:buNone/>
              <a:defRPr sz="2624"/>
            </a:lvl5pPr>
            <a:lvl6pPr marL="5998693" indent="0">
              <a:buNone/>
              <a:defRPr sz="2624"/>
            </a:lvl6pPr>
            <a:lvl7pPr marL="7198431" indent="0">
              <a:buNone/>
              <a:defRPr sz="2624"/>
            </a:lvl7pPr>
            <a:lvl8pPr marL="8398170" indent="0">
              <a:buNone/>
              <a:defRPr sz="2624"/>
            </a:lvl8pPr>
            <a:lvl9pPr marL="9597908" indent="0">
              <a:buNone/>
              <a:defRPr sz="26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5381" y="10390972"/>
            <a:ext cx="29978746" cy="1784032"/>
          </a:xfrm>
        </p:spPr>
        <p:txBody>
          <a:bodyPr anchor="ctr">
            <a:normAutofit/>
          </a:bodyPr>
          <a:lstStyle>
            <a:lvl1pPr marL="0" indent="0">
              <a:buNone/>
              <a:defRPr sz="4199"/>
            </a:lvl1pPr>
            <a:lvl2pPr marL="1199739" indent="0">
              <a:buNone/>
              <a:defRPr sz="3674"/>
            </a:lvl2pPr>
            <a:lvl3pPr marL="2399477" indent="0">
              <a:buNone/>
              <a:defRPr sz="3149"/>
            </a:lvl3pPr>
            <a:lvl4pPr marL="3599216" indent="0">
              <a:buNone/>
              <a:defRPr sz="2624"/>
            </a:lvl4pPr>
            <a:lvl5pPr marL="4798954" indent="0">
              <a:buNone/>
              <a:defRPr sz="2624"/>
            </a:lvl5pPr>
            <a:lvl6pPr marL="5998693" indent="0">
              <a:buNone/>
              <a:defRPr sz="2624"/>
            </a:lvl6pPr>
            <a:lvl7pPr marL="7198431" indent="0">
              <a:buNone/>
              <a:defRPr sz="2624"/>
            </a:lvl7pPr>
            <a:lvl8pPr marL="8398170" indent="0">
              <a:buNone/>
              <a:defRPr sz="2624"/>
            </a:lvl8pPr>
            <a:lvl9pPr marL="9597908" indent="0">
              <a:buNone/>
              <a:defRPr sz="26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077054" y="999774"/>
            <a:ext cx="8596074" cy="95811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25253" y="996995"/>
            <a:ext cx="20646750" cy="95811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078179" y="999774"/>
            <a:ext cx="1901068" cy="95811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06426" y="2449442"/>
            <a:ext cx="1800225" cy="1534496"/>
          </a:xfrm>
          <a:prstGeom prst="rect">
            <a:avLst/>
          </a:prstGeom>
        </p:spPr>
        <p:txBody>
          <a:bodyPr vert="horz" lIns="239945" tIns="119973" rIns="239945" bIns="119973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0993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437804" y="7088385"/>
            <a:ext cx="1800225" cy="1534496"/>
          </a:xfrm>
          <a:prstGeom prst="rect">
            <a:avLst/>
          </a:prstGeom>
        </p:spPr>
        <p:txBody>
          <a:bodyPr vert="horz" lIns="239945" tIns="119973" rIns="239945" bIns="119973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0993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138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0718"/>
            <a:ext cx="36004500" cy="6515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5462" y="2951300"/>
            <a:ext cx="29962956" cy="6591241"/>
          </a:xfrm>
        </p:spPr>
        <p:txBody>
          <a:bodyPr anchor="b"/>
          <a:lstStyle>
            <a:lvl1pPr algn="l">
              <a:defRPr sz="83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5379" y="9573450"/>
            <a:ext cx="29958431" cy="2623772"/>
          </a:xfrm>
        </p:spPr>
        <p:txBody>
          <a:bodyPr anchor="t"/>
          <a:lstStyle>
            <a:lvl1pPr marL="0" indent="0">
              <a:buNone/>
              <a:defRPr sz="4199"/>
            </a:lvl1pPr>
            <a:lvl2pPr marL="1199739" indent="0">
              <a:buNone/>
              <a:defRPr sz="3674"/>
            </a:lvl2pPr>
            <a:lvl3pPr marL="2399477" indent="0">
              <a:buNone/>
              <a:defRPr sz="3149"/>
            </a:lvl3pPr>
            <a:lvl4pPr marL="3599216" indent="0">
              <a:buNone/>
              <a:defRPr sz="2624"/>
            </a:lvl4pPr>
            <a:lvl5pPr marL="4798954" indent="0">
              <a:buNone/>
              <a:defRPr sz="2624"/>
            </a:lvl5pPr>
            <a:lvl6pPr marL="5998693" indent="0">
              <a:buNone/>
              <a:defRPr sz="2624"/>
            </a:lvl6pPr>
            <a:lvl7pPr marL="7198431" indent="0">
              <a:buNone/>
              <a:defRPr sz="2624"/>
            </a:lvl7pPr>
            <a:lvl8pPr marL="8398170" indent="0">
              <a:buNone/>
              <a:defRPr sz="2624"/>
            </a:lvl8pPr>
            <a:lvl9pPr marL="9597908" indent="0">
              <a:buNone/>
              <a:defRPr sz="26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077054" y="994218"/>
            <a:ext cx="8596074" cy="95811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25253" y="994218"/>
            <a:ext cx="20646750" cy="95811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078179" y="999774"/>
            <a:ext cx="1901068" cy="95811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05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51070" y="1999543"/>
            <a:ext cx="25428175" cy="3421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025253" y="5778421"/>
            <a:ext cx="10207276" cy="1619893"/>
          </a:xfrm>
        </p:spPr>
        <p:txBody>
          <a:bodyPr anchor="b">
            <a:noAutofit/>
          </a:bodyPr>
          <a:lstStyle>
            <a:lvl1pPr marL="0" indent="0">
              <a:buNone/>
              <a:defRPr sz="6298" b="0">
                <a:solidFill>
                  <a:schemeClr val="tx1"/>
                </a:solidFill>
              </a:defRPr>
            </a:lvl1pPr>
            <a:lvl2pPr marL="1199739" indent="0">
              <a:buNone/>
              <a:defRPr sz="5248" b="1"/>
            </a:lvl2pPr>
            <a:lvl3pPr marL="2399477" indent="0">
              <a:buNone/>
              <a:defRPr sz="4723" b="1"/>
            </a:lvl3pPr>
            <a:lvl4pPr marL="3599216" indent="0">
              <a:buNone/>
              <a:defRPr sz="4199" b="1"/>
            </a:lvl4pPr>
            <a:lvl5pPr marL="4798954" indent="0">
              <a:buNone/>
              <a:defRPr sz="4199" b="1"/>
            </a:lvl5pPr>
            <a:lvl6pPr marL="5998693" indent="0">
              <a:buNone/>
              <a:defRPr sz="4199" b="1"/>
            </a:lvl6pPr>
            <a:lvl7pPr marL="7198431" indent="0">
              <a:buNone/>
              <a:defRPr sz="4199" b="1"/>
            </a:lvl7pPr>
            <a:lvl8pPr marL="8398170" indent="0">
              <a:buNone/>
              <a:defRPr sz="4199" b="1"/>
            </a:lvl8pPr>
            <a:lvl9pPr marL="9597908" indent="0">
              <a:buNone/>
              <a:defRPr sz="4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025250" y="7621794"/>
            <a:ext cx="10207276" cy="8696528"/>
          </a:xfrm>
        </p:spPr>
        <p:txBody>
          <a:bodyPr anchor="t">
            <a:normAutofit/>
          </a:bodyPr>
          <a:lstStyle>
            <a:lvl1pPr marL="0" indent="0">
              <a:buNone/>
              <a:defRPr sz="3674"/>
            </a:lvl1pPr>
            <a:lvl2pPr marL="1199739" indent="0">
              <a:buNone/>
              <a:defRPr sz="3149"/>
            </a:lvl2pPr>
            <a:lvl3pPr marL="2399477" indent="0">
              <a:buNone/>
              <a:defRPr sz="2624"/>
            </a:lvl3pPr>
            <a:lvl4pPr marL="3599216" indent="0">
              <a:buNone/>
              <a:defRPr sz="2362"/>
            </a:lvl4pPr>
            <a:lvl5pPr marL="4798954" indent="0">
              <a:buNone/>
              <a:defRPr sz="2362"/>
            </a:lvl5pPr>
            <a:lvl6pPr marL="5998693" indent="0">
              <a:buNone/>
              <a:defRPr sz="2362"/>
            </a:lvl6pPr>
            <a:lvl7pPr marL="7198431" indent="0">
              <a:buNone/>
              <a:defRPr sz="2362"/>
            </a:lvl7pPr>
            <a:lvl8pPr marL="8398170" indent="0">
              <a:buNone/>
              <a:defRPr sz="2362"/>
            </a:lvl8pPr>
            <a:lvl9pPr marL="9597908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01612" y="5776461"/>
            <a:ext cx="10207276" cy="1644072"/>
          </a:xfrm>
        </p:spPr>
        <p:txBody>
          <a:bodyPr anchor="b">
            <a:noAutofit/>
          </a:bodyPr>
          <a:lstStyle>
            <a:lvl1pPr marL="0" indent="0">
              <a:buNone/>
              <a:defRPr sz="6298" b="0">
                <a:solidFill>
                  <a:schemeClr val="tx1"/>
                </a:solidFill>
              </a:defRPr>
            </a:lvl1pPr>
            <a:lvl2pPr marL="1199739" indent="0">
              <a:buNone/>
              <a:defRPr sz="5248" b="1"/>
            </a:lvl2pPr>
            <a:lvl3pPr marL="2399477" indent="0">
              <a:buNone/>
              <a:defRPr sz="4723" b="1"/>
            </a:lvl3pPr>
            <a:lvl4pPr marL="3599216" indent="0">
              <a:buNone/>
              <a:defRPr sz="4199" b="1"/>
            </a:lvl4pPr>
            <a:lvl5pPr marL="4798954" indent="0">
              <a:buNone/>
              <a:defRPr sz="4199" b="1"/>
            </a:lvl5pPr>
            <a:lvl6pPr marL="5998693" indent="0">
              <a:buNone/>
              <a:defRPr sz="4199" b="1"/>
            </a:lvl6pPr>
            <a:lvl7pPr marL="7198431" indent="0">
              <a:buNone/>
              <a:defRPr sz="4199" b="1"/>
            </a:lvl7pPr>
            <a:lvl8pPr marL="8398170" indent="0">
              <a:buNone/>
              <a:defRPr sz="4199" b="1"/>
            </a:lvl8pPr>
            <a:lvl9pPr marL="9597908" indent="0">
              <a:buNone/>
              <a:defRPr sz="4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2895877" y="7620487"/>
            <a:ext cx="10207276" cy="8697803"/>
          </a:xfrm>
        </p:spPr>
        <p:txBody>
          <a:bodyPr anchor="t">
            <a:normAutofit/>
          </a:bodyPr>
          <a:lstStyle>
            <a:lvl1pPr marL="0" indent="0">
              <a:buNone/>
              <a:defRPr sz="3674"/>
            </a:lvl1pPr>
            <a:lvl2pPr marL="1199739" indent="0">
              <a:buNone/>
              <a:defRPr sz="3149"/>
            </a:lvl2pPr>
            <a:lvl3pPr marL="2399477" indent="0">
              <a:buNone/>
              <a:defRPr sz="2624"/>
            </a:lvl3pPr>
            <a:lvl4pPr marL="3599216" indent="0">
              <a:buNone/>
              <a:defRPr sz="2362"/>
            </a:lvl4pPr>
            <a:lvl5pPr marL="4798954" indent="0">
              <a:buNone/>
              <a:defRPr sz="2362"/>
            </a:lvl5pPr>
            <a:lvl6pPr marL="5998693" indent="0">
              <a:buNone/>
              <a:defRPr sz="2362"/>
            </a:lvl6pPr>
            <a:lvl7pPr marL="7198431" indent="0">
              <a:buNone/>
              <a:defRPr sz="2362"/>
            </a:lvl7pPr>
            <a:lvl8pPr marL="8398170" indent="0">
              <a:buNone/>
              <a:defRPr sz="2362"/>
            </a:lvl8pPr>
            <a:lvl9pPr marL="9597908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777972" y="5754243"/>
            <a:ext cx="10207276" cy="1644072"/>
          </a:xfrm>
        </p:spPr>
        <p:txBody>
          <a:bodyPr anchor="b">
            <a:noAutofit/>
          </a:bodyPr>
          <a:lstStyle>
            <a:lvl1pPr marL="0" indent="0">
              <a:buNone/>
              <a:defRPr sz="6298" b="0">
                <a:solidFill>
                  <a:schemeClr val="tx1"/>
                </a:solidFill>
              </a:defRPr>
            </a:lvl1pPr>
            <a:lvl2pPr marL="1199739" indent="0">
              <a:buNone/>
              <a:defRPr sz="5248" b="1"/>
            </a:lvl2pPr>
            <a:lvl3pPr marL="2399477" indent="0">
              <a:buNone/>
              <a:defRPr sz="4723" b="1"/>
            </a:lvl3pPr>
            <a:lvl4pPr marL="3599216" indent="0">
              <a:buNone/>
              <a:defRPr sz="4199" b="1"/>
            </a:lvl4pPr>
            <a:lvl5pPr marL="4798954" indent="0">
              <a:buNone/>
              <a:defRPr sz="4199" b="1"/>
            </a:lvl5pPr>
            <a:lvl6pPr marL="5998693" indent="0">
              <a:buNone/>
              <a:defRPr sz="4199" b="1"/>
            </a:lvl6pPr>
            <a:lvl7pPr marL="7198431" indent="0">
              <a:buNone/>
              <a:defRPr sz="4199" b="1"/>
            </a:lvl7pPr>
            <a:lvl8pPr marL="8398170" indent="0">
              <a:buNone/>
              <a:defRPr sz="4199" b="1"/>
            </a:lvl8pPr>
            <a:lvl9pPr marL="9597908" indent="0">
              <a:buNone/>
              <a:defRPr sz="4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23777975" y="7621794"/>
            <a:ext cx="10207276" cy="8696528"/>
          </a:xfrm>
        </p:spPr>
        <p:txBody>
          <a:bodyPr anchor="t">
            <a:normAutofit/>
          </a:bodyPr>
          <a:lstStyle>
            <a:lvl1pPr marL="0" indent="0">
              <a:buNone/>
              <a:defRPr sz="3674"/>
            </a:lvl1pPr>
            <a:lvl2pPr marL="1199739" indent="0">
              <a:buNone/>
              <a:defRPr sz="3149"/>
            </a:lvl2pPr>
            <a:lvl3pPr marL="2399477" indent="0">
              <a:buNone/>
              <a:defRPr sz="2624"/>
            </a:lvl3pPr>
            <a:lvl4pPr marL="3599216" indent="0">
              <a:buNone/>
              <a:defRPr sz="2362"/>
            </a:lvl4pPr>
            <a:lvl5pPr marL="4798954" indent="0">
              <a:buNone/>
              <a:defRPr sz="2362"/>
            </a:lvl5pPr>
            <a:lvl6pPr marL="5998693" indent="0">
              <a:buNone/>
              <a:defRPr sz="2362"/>
            </a:lvl6pPr>
            <a:lvl7pPr marL="7198431" indent="0">
              <a:buNone/>
              <a:defRPr sz="2362"/>
            </a:lvl7pPr>
            <a:lvl8pPr marL="8398170" indent="0">
              <a:buNone/>
              <a:defRPr sz="2362"/>
            </a:lvl8pPr>
            <a:lvl9pPr marL="9597908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31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51070" y="1999544"/>
            <a:ext cx="25428175" cy="33992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2033575" y="10997496"/>
            <a:ext cx="10192953" cy="1791626"/>
          </a:xfrm>
        </p:spPr>
        <p:txBody>
          <a:bodyPr anchor="b">
            <a:noAutofit/>
          </a:bodyPr>
          <a:lstStyle>
            <a:lvl1pPr marL="0" indent="0">
              <a:buNone/>
              <a:defRPr sz="6298" b="0">
                <a:solidFill>
                  <a:schemeClr val="tx1"/>
                </a:solidFill>
              </a:defRPr>
            </a:lvl1pPr>
            <a:lvl2pPr marL="1199739" indent="0">
              <a:buNone/>
              <a:defRPr sz="5248" b="1"/>
            </a:lvl2pPr>
            <a:lvl3pPr marL="2399477" indent="0">
              <a:buNone/>
              <a:defRPr sz="4723" b="1"/>
            </a:lvl3pPr>
            <a:lvl4pPr marL="3599216" indent="0">
              <a:buNone/>
              <a:defRPr sz="4199" b="1"/>
            </a:lvl4pPr>
            <a:lvl5pPr marL="4798954" indent="0">
              <a:buNone/>
              <a:defRPr sz="4199" b="1"/>
            </a:lvl5pPr>
            <a:lvl6pPr marL="5998693" indent="0">
              <a:buNone/>
              <a:defRPr sz="4199" b="1"/>
            </a:lvl6pPr>
            <a:lvl7pPr marL="7198431" indent="0">
              <a:buNone/>
              <a:defRPr sz="4199" b="1"/>
            </a:lvl7pPr>
            <a:lvl8pPr marL="8398170" indent="0">
              <a:buNone/>
              <a:defRPr sz="4199" b="1"/>
            </a:lvl8pPr>
            <a:lvl9pPr marL="9597908" indent="0">
              <a:buNone/>
              <a:defRPr sz="4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33575" y="6198588"/>
            <a:ext cx="10192953" cy="399908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199"/>
            </a:lvl1pPr>
            <a:lvl2pPr marL="1199739" indent="0">
              <a:buNone/>
              <a:defRPr sz="4199"/>
            </a:lvl2pPr>
            <a:lvl3pPr marL="2399477" indent="0">
              <a:buNone/>
              <a:defRPr sz="4199"/>
            </a:lvl3pPr>
            <a:lvl4pPr marL="3599216" indent="0">
              <a:buNone/>
              <a:defRPr sz="4199"/>
            </a:lvl4pPr>
            <a:lvl5pPr marL="4798954" indent="0">
              <a:buNone/>
              <a:defRPr sz="4199"/>
            </a:lvl5pPr>
            <a:lvl6pPr marL="5998693" indent="0">
              <a:buNone/>
              <a:defRPr sz="4199"/>
            </a:lvl6pPr>
            <a:lvl7pPr marL="7198431" indent="0">
              <a:buNone/>
              <a:defRPr sz="4199"/>
            </a:lvl7pPr>
            <a:lvl8pPr marL="8398170" indent="0">
              <a:buNone/>
              <a:defRPr sz="4199"/>
            </a:lvl8pPr>
            <a:lvl9pPr marL="9597908" indent="0">
              <a:buNone/>
              <a:defRPr sz="41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2033575" y="12789119"/>
            <a:ext cx="10192953" cy="3529172"/>
          </a:xfrm>
        </p:spPr>
        <p:txBody>
          <a:bodyPr anchor="t">
            <a:normAutofit/>
          </a:bodyPr>
          <a:lstStyle>
            <a:lvl1pPr marL="0" indent="0">
              <a:buNone/>
              <a:defRPr sz="3674"/>
            </a:lvl1pPr>
            <a:lvl2pPr marL="1199739" indent="0">
              <a:buNone/>
              <a:defRPr sz="3149"/>
            </a:lvl2pPr>
            <a:lvl3pPr marL="2399477" indent="0">
              <a:buNone/>
              <a:defRPr sz="2624"/>
            </a:lvl3pPr>
            <a:lvl4pPr marL="3599216" indent="0">
              <a:buNone/>
              <a:defRPr sz="2362"/>
            </a:lvl4pPr>
            <a:lvl5pPr marL="4798954" indent="0">
              <a:buNone/>
              <a:defRPr sz="2362"/>
            </a:lvl5pPr>
            <a:lvl6pPr marL="5998693" indent="0">
              <a:buNone/>
              <a:defRPr sz="2362"/>
            </a:lvl6pPr>
            <a:lvl7pPr marL="7198431" indent="0">
              <a:buNone/>
              <a:defRPr sz="2362"/>
            </a:lvl7pPr>
            <a:lvl8pPr marL="8398170" indent="0">
              <a:buNone/>
              <a:defRPr sz="2362"/>
            </a:lvl8pPr>
            <a:lvl9pPr marL="9597908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17747" y="10997496"/>
            <a:ext cx="10185136" cy="1791626"/>
          </a:xfrm>
        </p:spPr>
        <p:txBody>
          <a:bodyPr anchor="b">
            <a:noAutofit/>
          </a:bodyPr>
          <a:lstStyle>
            <a:lvl1pPr marL="0" indent="0">
              <a:buNone/>
              <a:defRPr sz="6298" b="0">
                <a:solidFill>
                  <a:schemeClr val="tx1"/>
                </a:solidFill>
              </a:defRPr>
            </a:lvl1pPr>
            <a:lvl2pPr marL="1199739" indent="0">
              <a:buNone/>
              <a:defRPr sz="5248" b="1"/>
            </a:lvl2pPr>
            <a:lvl3pPr marL="2399477" indent="0">
              <a:buNone/>
              <a:defRPr sz="4723" b="1"/>
            </a:lvl3pPr>
            <a:lvl4pPr marL="3599216" indent="0">
              <a:buNone/>
              <a:defRPr sz="4199" b="1"/>
            </a:lvl4pPr>
            <a:lvl5pPr marL="4798954" indent="0">
              <a:buNone/>
              <a:defRPr sz="4199" b="1"/>
            </a:lvl5pPr>
            <a:lvl6pPr marL="5998693" indent="0">
              <a:buNone/>
              <a:defRPr sz="4199" b="1"/>
            </a:lvl6pPr>
            <a:lvl7pPr marL="7198431" indent="0">
              <a:buNone/>
              <a:defRPr sz="4199" b="1"/>
            </a:lvl7pPr>
            <a:lvl8pPr marL="8398170" indent="0">
              <a:buNone/>
              <a:defRPr sz="4199" b="1"/>
            </a:lvl8pPr>
            <a:lvl9pPr marL="9597908" indent="0">
              <a:buNone/>
              <a:defRPr sz="4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2917745" y="6198588"/>
            <a:ext cx="10185139" cy="399908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199"/>
            </a:lvl1pPr>
            <a:lvl2pPr marL="1199739" indent="0">
              <a:buNone/>
              <a:defRPr sz="4199"/>
            </a:lvl2pPr>
            <a:lvl3pPr marL="2399477" indent="0">
              <a:buNone/>
              <a:defRPr sz="4199"/>
            </a:lvl3pPr>
            <a:lvl4pPr marL="3599216" indent="0">
              <a:buNone/>
              <a:defRPr sz="4199"/>
            </a:lvl4pPr>
            <a:lvl5pPr marL="4798954" indent="0">
              <a:buNone/>
              <a:defRPr sz="4199"/>
            </a:lvl5pPr>
            <a:lvl6pPr marL="5998693" indent="0">
              <a:buNone/>
              <a:defRPr sz="4199"/>
            </a:lvl6pPr>
            <a:lvl7pPr marL="7198431" indent="0">
              <a:buNone/>
              <a:defRPr sz="4199"/>
            </a:lvl7pPr>
            <a:lvl8pPr marL="8398170" indent="0">
              <a:buNone/>
              <a:defRPr sz="4199"/>
            </a:lvl8pPr>
            <a:lvl9pPr marL="9597908" indent="0">
              <a:buNone/>
              <a:defRPr sz="41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2917750" y="12789117"/>
            <a:ext cx="10185136" cy="3529172"/>
          </a:xfrm>
        </p:spPr>
        <p:txBody>
          <a:bodyPr anchor="t">
            <a:normAutofit/>
          </a:bodyPr>
          <a:lstStyle>
            <a:lvl1pPr marL="0" indent="0">
              <a:buNone/>
              <a:defRPr sz="3674"/>
            </a:lvl1pPr>
            <a:lvl2pPr marL="1199739" indent="0">
              <a:buNone/>
              <a:defRPr sz="3149"/>
            </a:lvl2pPr>
            <a:lvl3pPr marL="2399477" indent="0">
              <a:buNone/>
              <a:defRPr sz="2624"/>
            </a:lvl3pPr>
            <a:lvl4pPr marL="3599216" indent="0">
              <a:buNone/>
              <a:defRPr sz="2362"/>
            </a:lvl4pPr>
            <a:lvl5pPr marL="4798954" indent="0">
              <a:buNone/>
              <a:defRPr sz="2362"/>
            </a:lvl5pPr>
            <a:lvl6pPr marL="5998693" indent="0">
              <a:buNone/>
              <a:defRPr sz="2362"/>
            </a:lvl6pPr>
            <a:lvl7pPr marL="7198431" indent="0">
              <a:buNone/>
              <a:defRPr sz="2362"/>
            </a:lvl7pPr>
            <a:lvl8pPr marL="8398170" indent="0">
              <a:buNone/>
              <a:defRPr sz="2362"/>
            </a:lvl8pPr>
            <a:lvl9pPr marL="9597908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771863" y="10997496"/>
            <a:ext cx="10207385" cy="1791626"/>
          </a:xfrm>
        </p:spPr>
        <p:txBody>
          <a:bodyPr anchor="b">
            <a:noAutofit/>
          </a:bodyPr>
          <a:lstStyle>
            <a:lvl1pPr marL="0" indent="0">
              <a:buNone/>
              <a:defRPr sz="6298" b="0">
                <a:solidFill>
                  <a:schemeClr val="tx1"/>
                </a:solidFill>
              </a:defRPr>
            </a:lvl1pPr>
            <a:lvl2pPr marL="1199739" indent="0">
              <a:buNone/>
              <a:defRPr sz="5248" b="1"/>
            </a:lvl2pPr>
            <a:lvl3pPr marL="2399477" indent="0">
              <a:buNone/>
              <a:defRPr sz="4723" b="1"/>
            </a:lvl3pPr>
            <a:lvl4pPr marL="3599216" indent="0">
              <a:buNone/>
              <a:defRPr sz="4199" b="1"/>
            </a:lvl4pPr>
            <a:lvl5pPr marL="4798954" indent="0">
              <a:buNone/>
              <a:defRPr sz="4199" b="1"/>
            </a:lvl5pPr>
            <a:lvl6pPr marL="5998693" indent="0">
              <a:buNone/>
              <a:defRPr sz="4199" b="1"/>
            </a:lvl6pPr>
            <a:lvl7pPr marL="7198431" indent="0">
              <a:buNone/>
              <a:defRPr sz="4199" b="1"/>
            </a:lvl7pPr>
            <a:lvl8pPr marL="8398170" indent="0">
              <a:buNone/>
              <a:defRPr sz="4199" b="1"/>
            </a:lvl8pPr>
            <a:lvl9pPr marL="9597908" indent="0">
              <a:buNone/>
              <a:defRPr sz="4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3772228" y="6198588"/>
            <a:ext cx="10182015" cy="399908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199"/>
            </a:lvl1pPr>
            <a:lvl2pPr marL="1199739" indent="0">
              <a:buNone/>
              <a:defRPr sz="4199"/>
            </a:lvl2pPr>
            <a:lvl3pPr marL="2399477" indent="0">
              <a:buNone/>
              <a:defRPr sz="4199"/>
            </a:lvl3pPr>
            <a:lvl4pPr marL="3599216" indent="0">
              <a:buNone/>
              <a:defRPr sz="4199"/>
            </a:lvl4pPr>
            <a:lvl5pPr marL="4798954" indent="0">
              <a:buNone/>
              <a:defRPr sz="4199"/>
            </a:lvl5pPr>
            <a:lvl6pPr marL="5998693" indent="0">
              <a:buNone/>
              <a:defRPr sz="4199"/>
            </a:lvl6pPr>
            <a:lvl7pPr marL="7198431" indent="0">
              <a:buNone/>
              <a:defRPr sz="4199"/>
            </a:lvl7pPr>
            <a:lvl8pPr marL="8398170" indent="0">
              <a:buNone/>
              <a:defRPr sz="4199"/>
            </a:lvl8pPr>
            <a:lvl9pPr marL="9597908" indent="0">
              <a:buNone/>
              <a:defRPr sz="41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23771863" y="12789111"/>
            <a:ext cx="10195502" cy="3529172"/>
          </a:xfrm>
        </p:spPr>
        <p:txBody>
          <a:bodyPr anchor="t">
            <a:normAutofit/>
          </a:bodyPr>
          <a:lstStyle>
            <a:lvl1pPr marL="0" indent="0">
              <a:buNone/>
              <a:defRPr sz="3674"/>
            </a:lvl1pPr>
            <a:lvl2pPr marL="1199739" indent="0">
              <a:buNone/>
              <a:defRPr sz="3149"/>
            </a:lvl2pPr>
            <a:lvl3pPr marL="2399477" indent="0">
              <a:buNone/>
              <a:defRPr sz="2624"/>
            </a:lvl3pPr>
            <a:lvl4pPr marL="3599216" indent="0">
              <a:buNone/>
              <a:defRPr sz="2362"/>
            </a:lvl4pPr>
            <a:lvl5pPr marL="4798954" indent="0">
              <a:buNone/>
              <a:defRPr sz="2362"/>
            </a:lvl5pPr>
            <a:lvl6pPr marL="5998693" indent="0">
              <a:buNone/>
              <a:defRPr sz="2362"/>
            </a:lvl6pPr>
            <a:lvl7pPr marL="7198431" indent="0">
              <a:buNone/>
              <a:defRPr sz="2362"/>
            </a:lvl7pPr>
            <a:lvl8pPr marL="8398170" indent="0">
              <a:buNone/>
              <a:defRPr sz="2362"/>
            </a:lvl8pPr>
            <a:lvl9pPr marL="9597908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75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25253" y="5758687"/>
            <a:ext cx="31953994" cy="10559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56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0718"/>
            <a:ext cx="36004500" cy="651518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903488" y="1955110"/>
            <a:ext cx="6075759" cy="1024211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25378" y="1955112"/>
            <a:ext cx="24228031" cy="102421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077054" y="996995"/>
            <a:ext cx="8596074" cy="95811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25253" y="999774"/>
            <a:ext cx="20646750" cy="95811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078179" y="999774"/>
            <a:ext cx="1901068" cy="95811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4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0718"/>
            <a:ext cx="36004500" cy="6515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255" y="1977328"/>
            <a:ext cx="31953991" cy="7352485"/>
          </a:xfrm>
        </p:spPr>
        <p:txBody>
          <a:bodyPr anchor="b">
            <a:normAutofit/>
          </a:bodyPr>
          <a:lstStyle>
            <a:lvl1pPr algn="r">
              <a:defRPr sz="104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5379" y="9556157"/>
            <a:ext cx="30978872" cy="2507762"/>
          </a:xfrm>
        </p:spPr>
        <p:txBody>
          <a:bodyPr>
            <a:normAutofit/>
          </a:bodyPr>
          <a:lstStyle>
            <a:lvl1pPr marL="0" indent="0" algn="r">
              <a:buNone/>
              <a:defRPr sz="5773">
                <a:solidFill>
                  <a:schemeClr val="tx1">
                    <a:tint val="75000"/>
                  </a:schemeClr>
                </a:solidFill>
              </a:defRPr>
            </a:lvl1pPr>
            <a:lvl2pPr marL="1199739" indent="0">
              <a:buNone/>
              <a:defRPr sz="5248">
                <a:solidFill>
                  <a:schemeClr val="tx1">
                    <a:tint val="75000"/>
                  </a:schemeClr>
                </a:solidFill>
              </a:defRPr>
            </a:lvl2pPr>
            <a:lvl3pPr marL="2399477" indent="0">
              <a:buNone/>
              <a:defRPr sz="4723">
                <a:solidFill>
                  <a:schemeClr val="tx1">
                    <a:tint val="75000"/>
                  </a:schemeClr>
                </a:solidFill>
              </a:defRPr>
            </a:lvl3pPr>
            <a:lvl4pPr marL="3599216" indent="0">
              <a:buNone/>
              <a:defRPr sz="4199">
                <a:solidFill>
                  <a:schemeClr val="tx1">
                    <a:tint val="75000"/>
                  </a:schemeClr>
                </a:solidFill>
              </a:defRPr>
            </a:lvl4pPr>
            <a:lvl5pPr marL="4798954" indent="0">
              <a:buNone/>
              <a:defRPr sz="4199">
                <a:solidFill>
                  <a:schemeClr val="tx1">
                    <a:tint val="75000"/>
                  </a:schemeClr>
                </a:solidFill>
              </a:defRPr>
            </a:lvl5pPr>
            <a:lvl6pPr marL="5998693" indent="0">
              <a:buNone/>
              <a:defRPr sz="4199">
                <a:solidFill>
                  <a:schemeClr val="tx1">
                    <a:tint val="75000"/>
                  </a:schemeClr>
                </a:solidFill>
              </a:defRPr>
            </a:lvl6pPr>
            <a:lvl7pPr marL="7198431" indent="0">
              <a:buNone/>
              <a:defRPr sz="4199">
                <a:solidFill>
                  <a:schemeClr val="tx1">
                    <a:tint val="75000"/>
                  </a:schemeClr>
                </a:solidFill>
              </a:defRPr>
            </a:lvl7pPr>
            <a:lvl8pPr marL="8398170" indent="0">
              <a:buNone/>
              <a:defRPr sz="4199">
                <a:solidFill>
                  <a:schemeClr val="tx1">
                    <a:tint val="75000"/>
                  </a:schemeClr>
                </a:solidFill>
              </a:defRPr>
            </a:lvl8pPr>
            <a:lvl9pPr marL="9597908" indent="0">
              <a:buNone/>
              <a:defRPr sz="4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077054" y="999774"/>
            <a:ext cx="8596074" cy="95811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25253" y="999776"/>
            <a:ext cx="20646750" cy="95533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078179" y="999774"/>
            <a:ext cx="1901068" cy="95811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2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25253" y="5758687"/>
            <a:ext cx="15751969" cy="10559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78" y="5758687"/>
            <a:ext cx="15751969" cy="10559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2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1069" y="1999544"/>
            <a:ext cx="25428178" cy="33992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0366" y="5730458"/>
            <a:ext cx="15001848" cy="2162006"/>
          </a:xfrm>
        </p:spPr>
        <p:txBody>
          <a:bodyPr anchor="b">
            <a:normAutofit/>
          </a:bodyPr>
          <a:lstStyle>
            <a:lvl1pPr marL="0" indent="0">
              <a:buNone/>
              <a:defRPr sz="7347" b="0">
                <a:solidFill>
                  <a:schemeClr val="tx1"/>
                </a:solidFill>
              </a:defRPr>
            </a:lvl1pPr>
            <a:lvl2pPr marL="1199739" indent="0">
              <a:buNone/>
              <a:defRPr sz="5248" b="1"/>
            </a:lvl2pPr>
            <a:lvl3pPr marL="2399477" indent="0">
              <a:buNone/>
              <a:defRPr sz="4723" b="1"/>
            </a:lvl3pPr>
            <a:lvl4pPr marL="3599216" indent="0">
              <a:buNone/>
              <a:defRPr sz="4199" b="1"/>
            </a:lvl4pPr>
            <a:lvl5pPr marL="4798954" indent="0">
              <a:buNone/>
              <a:defRPr sz="4199" b="1"/>
            </a:lvl5pPr>
            <a:lvl6pPr marL="5998693" indent="0">
              <a:buNone/>
              <a:defRPr sz="4199" b="1"/>
            </a:lvl6pPr>
            <a:lvl7pPr marL="7198431" indent="0">
              <a:buNone/>
              <a:defRPr sz="4199" b="1"/>
            </a:lvl7pPr>
            <a:lvl8pPr marL="8398170" indent="0">
              <a:buNone/>
              <a:defRPr sz="4199" b="1"/>
            </a:lvl8pPr>
            <a:lvl9pPr marL="9597908" indent="0">
              <a:buNone/>
              <a:defRPr sz="4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5254" y="8220349"/>
            <a:ext cx="15686336" cy="8097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902363" y="5730458"/>
            <a:ext cx="15076884" cy="2162006"/>
          </a:xfrm>
        </p:spPr>
        <p:txBody>
          <a:bodyPr anchor="b">
            <a:normAutofit/>
          </a:bodyPr>
          <a:lstStyle>
            <a:lvl1pPr marL="0" indent="0">
              <a:buNone/>
              <a:defRPr sz="7347" b="0">
                <a:solidFill>
                  <a:schemeClr val="tx1"/>
                </a:solidFill>
              </a:defRPr>
            </a:lvl1pPr>
            <a:lvl2pPr marL="1199739" indent="0">
              <a:buNone/>
              <a:defRPr sz="5248" b="1"/>
            </a:lvl2pPr>
            <a:lvl3pPr marL="2399477" indent="0">
              <a:buNone/>
              <a:defRPr sz="4723" b="1"/>
            </a:lvl3pPr>
            <a:lvl4pPr marL="3599216" indent="0">
              <a:buNone/>
              <a:defRPr sz="4199" b="1"/>
            </a:lvl4pPr>
            <a:lvl5pPr marL="4798954" indent="0">
              <a:buNone/>
              <a:defRPr sz="4199" b="1"/>
            </a:lvl5pPr>
            <a:lvl6pPr marL="5998693" indent="0">
              <a:buNone/>
              <a:defRPr sz="4199" b="1"/>
            </a:lvl6pPr>
            <a:lvl7pPr marL="7198431" indent="0">
              <a:buNone/>
              <a:defRPr sz="4199" b="1"/>
            </a:lvl7pPr>
            <a:lvl8pPr marL="8398170" indent="0">
              <a:buNone/>
              <a:defRPr sz="4199" b="1"/>
            </a:lvl8pPr>
            <a:lvl9pPr marL="9597908" indent="0">
              <a:buNone/>
              <a:defRPr sz="4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78" y="8220349"/>
            <a:ext cx="15751969" cy="8097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8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1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253" y="3999089"/>
            <a:ext cx="12151519" cy="4199043"/>
          </a:xfrm>
        </p:spPr>
        <p:txBody>
          <a:bodyPr anchor="b"/>
          <a:lstStyle>
            <a:lvl1pPr algn="l">
              <a:defRPr sz="83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2578" y="1959552"/>
            <a:ext cx="19226669" cy="14358737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25253" y="8198131"/>
            <a:ext cx="12151519" cy="8120158"/>
          </a:xfrm>
        </p:spPr>
        <p:txBody>
          <a:bodyPr/>
          <a:lstStyle>
            <a:lvl1pPr marL="0" indent="0">
              <a:buNone/>
              <a:defRPr sz="4199"/>
            </a:lvl1pPr>
            <a:lvl2pPr marL="1199739" indent="0">
              <a:buNone/>
              <a:defRPr sz="3674"/>
            </a:lvl2pPr>
            <a:lvl3pPr marL="2399477" indent="0">
              <a:buNone/>
              <a:defRPr sz="3149"/>
            </a:lvl3pPr>
            <a:lvl4pPr marL="3599216" indent="0">
              <a:buNone/>
              <a:defRPr sz="2624"/>
            </a:lvl4pPr>
            <a:lvl5pPr marL="4798954" indent="0">
              <a:buNone/>
              <a:defRPr sz="2624"/>
            </a:lvl5pPr>
            <a:lvl6pPr marL="5998693" indent="0">
              <a:buNone/>
              <a:defRPr sz="2624"/>
            </a:lvl6pPr>
            <a:lvl7pPr marL="7198431" indent="0">
              <a:buNone/>
              <a:defRPr sz="2624"/>
            </a:lvl7pPr>
            <a:lvl8pPr marL="8398170" indent="0">
              <a:buNone/>
              <a:defRPr sz="2624"/>
            </a:lvl8pPr>
            <a:lvl9pPr marL="9597908" indent="0">
              <a:buNone/>
              <a:defRPr sz="26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12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253" y="3999089"/>
            <a:ext cx="20297537" cy="4199043"/>
          </a:xfrm>
        </p:spPr>
        <p:txBody>
          <a:bodyPr anchor="b"/>
          <a:lstStyle>
            <a:lvl1pPr algn="l">
              <a:defRPr sz="83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215219" y="1971314"/>
            <a:ext cx="10764028" cy="14346975"/>
          </a:xfrm>
        </p:spPr>
        <p:txBody>
          <a:bodyPr anchor="t"/>
          <a:lstStyle>
            <a:lvl1pPr marL="0" indent="0">
              <a:buNone/>
              <a:defRPr sz="8397"/>
            </a:lvl1pPr>
            <a:lvl2pPr marL="1199739" indent="0">
              <a:buNone/>
              <a:defRPr sz="7347"/>
            </a:lvl2pPr>
            <a:lvl3pPr marL="2399477" indent="0">
              <a:buNone/>
              <a:defRPr sz="6298"/>
            </a:lvl3pPr>
            <a:lvl4pPr marL="3599216" indent="0">
              <a:buNone/>
              <a:defRPr sz="5248"/>
            </a:lvl4pPr>
            <a:lvl5pPr marL="4798954" indent="0">
              <a:buNone/>
              <a:defRPr sz="5248"/>
            </a:lvl5pPr>
            <a:lvl6pPr marL="5998693" indent="0">
              <a:buNone/>
              <a:defRPr sz="5248"/>
            </a:lvl6pPr>
            <a:lvl7pPr marL="7198431" indent="0">
              <a:buNone/>
              <a:defRPr sz="5248"/>
            </a:lvl7pPr>
            <a:lvl8pPr marL="8398170" indent="0">
              <a:buNone/>
              <a:defRPr sz="5248"/>
            </a:lvl8pPr>
            <a:lvl9pPr marL="9597908" indent="0">
              <a:buNone/>
              <a:defRPr sz="524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25253" y="8198131"/>
            <a:ext cx="20297537" cy="8120158"/>
          </a:xfrm>
        </p:spPr>
        <p:txBody>
          <a:bodyPr/>
          <a:lstStyle>
            <a:lvl1pPr marL="0" indent="0">
              <a:buNone/>
              <a:defRPr sz="4199"/>
            </a:lvl1pPr>
            <a:lvl2pPr marL="1199739" indent="0">
              <a:buNone/>
              <a:defRPr sz="3674"/>
            </a:lvl2pPr>
            <a:lvl3pPr marL="2399477" indent="0">
              <a:buNone/>
              <a:defRPr sz="3149"/>
            </a:lvl3pPr>
            <a:lvl4pPr marL="3599216" indent="0">
              <a:buNone/>
              <a:defRPr sz="2624"/>
            </a:lvl4pPr>
            <a:lvl5pPr marL="4798954" indent="0">
              <a:buNone/>
              <a:defRPr sz="2624"/>
            </a:lvl5pPr>
            <a:lvl6pPr marL="5998693" indent="0">
              <a:buNone/>
              <a:defRPr sz="2624"/>
            </a:lvl6pPr>
            <a:lvl7pPr marL="7198431" indent="0">
              <a:buNone/>
              <a:defRPr sz="2624"/>
            </a:lvl7pPr>
            <a:lvl8pPr marL="8398170" indent="0">
              <a:buNone/>
              <a:defRPr sz="2624"/>
            </a:lvl8pPr>
            <a:lvl9pPr marL="9597908" indent="0">
              <a:buNone/>
              <a:defRPr sz="26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9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004500" cy="37824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1069" y="2005771"/>
            <a:ext cx="25428178" cy="339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5253" y="5758689"/>
            <a:ext cx="31953994" cy="1055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83173" y="16679535"/>
            <a:ext cx="8596074" cy="9581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5253" y="16678209"/>
            <a:ext cx="22952869" cy="9581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78234" y="999774"/>
            <a:ext cx="8101013" cy="9581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6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r" defTabSz="2399477" rtl="0" eaLnBrk="1" latinLnBrk="0" hangingPunct="1">
        <a:lnSpc>
          <a:spcPct val="90000"/>
        </a:lnSpc>
        <a:spcBef>
          <a:spcPct val="0"/>
        </a:spcBef>
        <a:buNone/>
        <a:defRPr sz="10496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9869" indent="-599869" algn="l" defTabSz="2399477" rtl="0" eaLnBrk="1" latinLnBrk="0" hangingPunct="1">
        <a:lnSpc>
          <a:spcPct val="90000"/>
        </a:lnSpc>
        <a:spcBef>
          <a:spcPts val="2624"/>
        </a:spcBef>
        <a:buFont typeface="Arial" panose="020B0604020202020204" pitchFamily="34" charset="0"/>
        <a:buChar char="•"/>
        <a:defRPr sz="5773" kern="1200">
          <a:solidFill>
            <a:schemeClr val="tx1"/>
          </a:solidFill>
          <a:latin typeface="+mn-lt"/>
          <a:ea typeface="+mn-ea"/>
          <a:cs typeface="+mn-cs"/>
        </a:defRPr>
      </a:lvl1pPr>
      <a:lvl2pPr marL="1799608" indent="-599869" algn="l" defTabSz="239947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48" kern="1200">
          <a:solidFill>
            <a:schemeClr val="tx1"/>
          </a:solidFill>
          <a:latin typeface="+mn-lt"/>
          <a:ea typeface="+mn-ea"/>
          <a:cs typeface="+mn-cs"/>
        </a:defRPr>
      </a:lvl2pPr>
      <a:lvl3pPr marL="2999346" indent="-599869" algn="l" defTabSz="239947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3" kern="1200">
          <a:solidFill>
            <a:schemeClr val="tx1"/>
          </a:solidFill>
          <a:latin typeface="+mn-lt"/>
          <a:ea typeface="+mn-ea"/>
          <a:cs typeface="+mn-cs"/>
        </a:defRPr>
      </a:lvl3pPr>
      <a:lvl4pPr marL="4199085" indent="-599869" algn="l" defTabSz="239947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4pPr>
      <a:lvl5pPr marL="5398823" indent="-599869" algn="l" defTabSz="239947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5pPr>
      <a:lvl6pPr marL="6598562" indent="-599869" algn="l" defTabSz="239947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6pPr>
      <a:lvl7pPr marL="7798300" indent="-599869" algn="l" defTabSz="239947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7pPr>
      <a:lvl8pPr marL="8998039" indent="-599869" algn="l" defTabSz="239947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8pPr>
      <a:lvl9pPr marL="10197777" indent="-599869" algn="l" defTabSz="239947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99477" rtl="0" eaLnBrk="1" latinLnBrk="0" hangingPunct="1">
        <a:defRPr sz="4723" kern="1200">
          <a:solidFill>
            <a:schemeClr val="tx1"/>
          </a:solidFill>
          <a:latin typeface="+mn-lt"/>
          <a:ea typeface="+mn-ea"/>
          <a:cs typeface="+mn-cs"/>
        </a:defRPr>
      </a:lvl1pPr>
      <a:lvl2pPr marL="1199739" algn="l" defTabSz="2399477" rtl="0" eaLnBrk="1" latinLnBrk="0" hangingPunct="1">
        <a:defRPr sz="4723" kern="1200">
          <a:solidFill>
            <a:schemeClr val="tx1"/>
          </a:solidFill>
          <a:latin typeface="+mn-lt"/>
          <a:ea typeface="+mn-ea"/>
          <a:cs typeface="+mn-cs"/>
        </a:defRPr>
      </a:lvl2pPr>
      <a:lvl3pPr marL="2399477" algn="l" defTabSz="2399477" rtl="0" eaLnBrk="1" latinLnBrk="0" hangingPunct="1">
        <a:defRPr sz="4723" kern="1200">
          <a:solidFill>
            <a:schemeClr val="tx1"/>
          </a:solidFill>
          <a:latin typeface="+mn-lt"/>
          <a:ea typeface="+mn-ea"/>
          <a:cs typeface="+mn-cs"/>
        </a:defRPr>
      </a:lvl3pPr>
      <a:lvl4pPr marL="3599216" algn="l" defTabSz="2399477" rtl="0" eaLnBrk="1" latinLnBrk="0" hangingPunct="1">
        <a:defRPr sz="4723" kern="1200">
          <a:solidFill>
            <a:schemeClr val="tx1"/>
          </a:solidFill>
          <a:latin typeface="+mn-lt"/>
          <a:ea typeface="+mn-ea"/>
          <a:cs typeface="+mn-cs"/>
        </a:defRPr>
      </a:lvl4pPr>
      <a:lvl5pPr marL="4798954" algn="l" defTabSz="2399477" rtl="0" eaLnBrk="1" latinLnBrk="0" hangingPunct="1">
        <a:defRPr sz="4723" kern="1200">
          <a:solidFill>
            <a:schemeClr val="tx1"/>
          </a:solidFill>
          <a:latin typeface="+mn-lt"/>
          <a:ea typeface="+mn-ea"/>
          <a:cs typeface="+mn-cs"/>
        </a:defRPr>
      </a:lvl5pPr>
      <a:lvl6pPr marL="5998693" algn="l" defTabSz="2399477" rtl="0" eaLnBrk="1" latinLnBrk="0" hangingPunct="1">
        <a:defRPr sz="4723" kern="1200">
          <a:solidFill>
            <a:schemeClr val="tx1"/>
          </a:solidFill>
          <a:latin typeface="+mn-lt"/>
          <a:ea typeface="+mn-ea"/>
          <a:cs typeface="+mn-cs"/>
        </a:defRPr>
      </a:lvl6pPr>
      <a:lvl7pPr marL="7198431" algn="l" defTabSz="2399477" rtl="0" eaLnBrk="1" latinLnBrk="0" hangingPunct="1">
        <a:defRPr sz="4723" kern="1200">
          <a:solidFill>
            <a:schemeClr val="tx1"/>
          </a:solidFill>
          <a:latin typeface="+mn-lt"/>
          <a:ea typeface="+mn-ea"/>
          <a:cs typeface="+mn-cs"/>
        </a:defRPr>
      </a:lvl7pPr>
      <a:lvl8pPr marL="8398170" algn="l" defTabSz="2399477" rtl="0" eaLnBrk="1" latinLnBrk="0" hangingPunct="1">
        <a:defRPr sz="4723" kern="1200">
          <a:solidFill>
            <a:schemeClr val="tx1"/>
          </a:solidFill>
          <a:latin typeface="+mn-lt"/>
          <a:ea typeface="+mn-ea"/>
          <a:cs typeface="+mn-cs"/>
        </a:defRPr>
      </a:lvl8pPr>
      <a:lvl9pPr marL="9597908" algn="l" defTabSz="2399477" rtl="0" eaLnBrk="1" latinLnBrk="0" hangingPunct="1">
        <a:defRPr sz="47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7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9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40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42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44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45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46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47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48.pn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4072052" y="-564924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7"/>
                </a:lnTo>
                <a:lnTo>
                  <a:pt x="0" y="2134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3930957">
            <a:off x="25630706" y="1907611"/>
            <a:ext cx="5990514" cy="5758381"/>
          </a:xfrm>
          <a:custGeom>
            <a:avLst/>
            <a:gdLst/>
            <a:ahLst/>
            <a:cxnLst/>
            <a:rect l="l" t="t" r="r" b="b"/>
            <a:pathLst>
              <a:path w="5990514" h="5758381">
                <a:moveTo>
                  <a:pt x="0" y="0"/>
                </a:moveTo>
                <a:lnTo>
                  <a:pt x="5990513" y="0"/>
                </a:lnTo>
                <a:lnTo>
                  <a:pt x="5990513" y="5758382"/>
                </a:lnTo>
                <a:lnTo>
                  <a:pt x="0" y="57583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959543" flipH="1">
            <a:off x="17192683" y="4548869"/>
            <a:ext cx="21458170" cy="10702262"/>
          </a:xfrm>
          <a:custGeom>
            <a:avLst/>
            <a:gdLst/>
            <a:ahLst/>
            <a:cxnLst/>
            <a:rect l="l" t="t" r="r" b="b"/>
            <a:pathLst>
              <a:path w="21458170" h="10702262">
                <a:moveTo>
                  <a:pt x="21458170" y="0"/>
                </a:moveTo>
                <a:lnTo>
                  <a:pt x="0" y="0"/>
                </a:lnTo>
                <a:lnTo>
                  <a:pt x="0" y="10702262"/>
                </a:lnTo>
                <a:lnTo>
                  <a:pt x="21458170" y="10702262"/>
                </a:lnTo>
                <a:lnTo>
                  <a:pt x="2145817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30775201" y="-1084098"/>
            <a:ext cx="3424799" cy="3431949"/>
          </a:xfrm>
          <a:custGeom>
            <a:avLst/>
            <a:gdLst/>
            <a:ahLst/>
            <a:cxnLst/>
            <a:rect l="l" t="t" r="r" b="b"/>
            <a:pathLst>
              <a:path w="3424799" h="3431949">
                <a:moveTo>
                  <a:pt x="0" y="0"/>
                </a:moveTo>
                <a:lnTo>
                  <a:pt x="3424799" y="0"/>
                </a:lnTo>
                <a:lnTo>
                  <a:pt x="3424799" y="3431949"/>
                </a:lnTo>
                <a:lnTo>
                  <a:pt x="0" y="3431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4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flipH="1">
            <a:off x="18000000" y="3351741"/>
            <a:ext cx="2864142" cy="2870122"/>
          </a:xfrm>
          <a:custGeom>
            <a:avLst/>
            <a:gdLst/>
            <a:ahLst/>
            <a:cxnLst/>
            <a:rect l="l" t="t" r="r" b="b"/>
            <a:pathLst>
              <a:path w="2864142" h="2870122">
                <a:moveTo>
                  <a:pt x="2864142" y="0"/>
                </a:moveTo>
                <a:lnTo>
                  <a:pt x="0" y="0"/>
                </a:lnTo>
                <a:lnTo>
                  <a:pt x="0" y="2870122"/>
                </a:lnTo>
                <a:lnTo>
                  <a:pt x="2864142" y="2870122"/>
                </a:lnTo>
                <a:lnTo>
                  <a:pt x="2864142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7909724" y="12050855"/>
            <a:ext cx="5166690" cy="4675854"/>
          </a:xfrm>
          <a:custGeom>
            <a:avLst/>
            <a:gdLst/>
            <a:ahLst/>
            <a:cxnLst/>
            <a:rect l="l" t="t" r="r" b="b"/>
            <a:pathLst>
              <a:path w="5166690" h="4675854">
                <a:moveTo>
                  <a:pt x="0" y="0"/>
                </a:moveTo>
                <a:lnTo>
                  <a:pt x="5166690" y="0"/>
                </a:lnTo>
                <a:lnTo>
                  <a:pt x="5166690" y="4675854"/>
                </a:lnTo>
                <a:lnTo>
                  <a:pt x="0" y="46758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3458149" flipH="1">
            <a:off x="21784963" y="16487145"/>
            <a:ext cx="3600904" cy="3608422"/>
          </a:xfrm>
          <a:custGeom>
            <a:avLst/>
            <a:gdLst/>
            <a:ahLst/>
            <a:cxnLst/>
            <a:rect l="l" t="t" r="r" b="b"/>
            <a:pathLst>
              <a:path w="3600904" h="3608422">
                <a:moveTo>
                  <a:pt x="3600904" y="0"/>
                </a:moveTo>
                <a:lnTo>
                  <a:pt x="0" y="0"/>
                </a:lnTo>
                <a:lnTo>
                  <a:pt x="0" y="3608422"/>
                </a:lnTo>
                <a:lnTo>
                  <a:pt x="3600904" y="3608422"/>
                </a:lnTo>
                <a:lnTo>
                  <a:pt x="360090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150709" y="6031363"/>
            <a:ext cx="15404848" cy="879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799">
                <a:solidFill>
                  <a:srgbClr val="FFFFFF"/>
                </a:solidFill>
                <a:latin typeface="Agbalumo"/>
                <a:ea typeface="Agbalumo"/>
                <a:cs typeface="Agbalumo"/>
                <a:sym typeface="Agbalumo"/>
              </a:rPr>
              <a:t>In this project , I have utilyze SQL query  to slove questions that were related to pizzas sale.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97695" y="1781352"/>
            <a:ext cx="10544635" cy="30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59"/>
              </a:lnSpc>
            </a:pPr>
            <a:r>
              <a:rPr lang="en-US" sz="10999">
                <a:solidFill>
                  <a:srgbClr val="FFE755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Hello my name is preethi </a:t>
            </a:r>
          </a:p>
        </p:txBody>
      </p:sp>
      <p:sp>
        <p:nvSpPr>
          <p:cNvPr id="16" name="Freeform 16"/>
          <p:cNvSpPr/>
          <p:nvPr/>
        </p:nvSpPr>
        <p:spPr>
          <a:xfrm rot="8687915">
            <a:off x="-2021838" y="-1765676"/>
            <a:ext cx="4739730" cy="4556066"/>
          </a:xfrm>
          <a:custGeom>
            <a:avLst/>
            <a:gdLst/>
            <a:ahLst/>
            <a:cxnLst/>
            <a:rect l="l" t="t" r="r" b="b"/>
            <a:pathLst>
              <a:path w="4739730" h="4556066">
                <a:moveTo>
                  <a:pt x="0" y="0"/>
                </a:moveTo>
                <a:lnTo>
                  <a:pt x="4739731" y="0"/>
                </a:lnTo>
                <a:lnTo>
                  <a:pt x="4739731" y="4556066"/>
                </a:lnTo>
                <a:lnTo>
                  <a:pt x="0" y="4556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1437" y="399874"/>
            <a:ext cx="17228563" cy="17600126"/>
          </a:xfrm>
          <a:custGeom>
            <a:avLst/>
            <a:gdLst/>
            <a:ahLst/>
            <a:cxnLst/>
            <a:rect l="l" t="t" r="r" b="b"/>
            <a:pathLst>
              <a:path w="17228563" h="17600126">
                <a:moveTo>
                  <a:pt x="0" y="0"/>
                </a:moveTo>
                <a:lnTo>
                  <a:pt x="17228563" y="0"/>
                </a:lnTo>
                <a:lnTo>
                  <a:pt x="17228563" y="17600126"/>
                </a:lnTo>
                <a:lnTo>
                  <a:pt x="0" y="17600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87" b="-198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800000" y="2473009"/>
            <a:ext cx="13593929" cy="13053983"/>
          </a:xfrm>
          <a:custGeom>
            <a:avLst/>
            <a:gdLst/>
            <a:ahLst/>
            <a:cxnLst/>
            <a:rect l="l" t="t" r="r" b="b"/>
            <a:pathLst>
              <a:path w="13593929" h="13053983">
                <a:moveTo>
                  <a:pt x="0" y="0"/>
                </a:moveTo>
                <a:lnTo>
                  <a:pt x="13593929" y="0"/>
                </a:lnTo>
                <a:lnTo>
                  <a:pt x="13593929" y="13053982"/>
                </a:lnTo>
                <a:lnTo>
                  <a:pt x="0" y="13053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4072052" y="-564924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7"/>
                </a:lnTo>
                <a:lnTo>
                  <a:pt x="0" y="2134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150709" y="1933350"/>
            <a:ext cx="15111799" cy="27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RETRIEVE THE TOTAL NUMBER OF ORDERS</a:t>
            </a:r>
          </a:p>
        </p:txBody>
      </p:sp>
      <p:sp>
        <p:nvSpPr>
          <p:cNvPr id="9" name="Freeform 9"/>
          <p:cNvSpPr/>
          <p:nvPr/>
        </p:nvSpPr>
        <p:spPr>
          <a:xfrm>
            <a:off x="9668908" y="6858478"/>
            <a:ext cx="19704449" cy="7153286"/>
          </a:xfrm>
          <a:custGeom>
            <a:avLst/>
            <a:gdLst/>
            <a:ahLst/>
            <a:cxnLst/>
            <a:rect l="l" t="t" r="r" b="b"/>
            <a:pathLst>
              <a:path w="19704449" h="7153286">
                <a:moveTo>
                  <a:pt x="0" y="0"/>
                </a:moveTo>
                <a:lnTo>
                  <a:pt x="19704449" y="0"/>
                </a:lnTo>
                <a:lnTo>
                  <a:pt x="19704449" y="7153286"/>
                </a:lnTo>
                <a:lnTo>
                  <a:pt x="0" y="71532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8106489" y="-1671423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6"/>
                </a:lnTo>
                <a:lnTo>
                  <a:pt x="0" y="21342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2595634" y="-5020147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800000" y="2056263"/>
            <a:ext cx="21759658" cy="27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Calculate the total revenue generated from pizza sales</a:t>
            </a:r>
          </a:p>
        </p:txBody>
      </p:sp>
      <p:sp>
        <p:nvSpPr>
          <p:cNvPr id="9" name="Freeform 9"/>
          <p:cNvSpPr/>
          <p:nvPr/>
        </p:nvSpPr>
        <p:spPr>
          <a:xfrm>
            <a:off x="8629650" y="6494729"/>
            <a:ext cx="20204749" cy="8993094"/>
          </a:xfrm>
          <a:custGeom>
            <a:avLst/>
            <a:gdLst/>
            <a:ahLst/>
            <a:cxnLst/>
            <a:rect l="l" t="t" r="r" b="b"/>
            <a:pathLst>
              <a:path w="20204749" h="8993094">
                <a:moveTo>
                  <a:pt x="0" y="0"/>
                </a:moveTo>
                <a:lnTo>
                  <a:pt x="20204750" y="0"/>
                </a:lnTo>
                <a:lnTo>
                  <a:pt x="20204750" y="8993094"/>
                </a:lnTo>
                <a:lnTo>
                  <a:pt x="0" y="8993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0268696" y="-1965457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7"/>
                </a:lnTo>
                <a:lnTo>
                  <a:pt x="0" y="2134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150709" y="1933350"/>
            <a:ext cx="18946976" cy="1387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Identify the highest-priced pizza </a:t>
            </a:r>
          </a:p>
        </p:txBody>
      </p:sp>
      <p:sp>
        <p:nvSpPr>
          <p:cNvPr id="9" name="Freeform 9"/>
          <p:cNvSpPr/>
          <p:nvPr/>
        </p:nvSpPr>
        <p:spPr>
          <a:xfrm>
            <a:off x="8477250" y="6508538"/>
            <a:ext cx="20587230" cy="7402564"/>
          </a:xfrm>
          <a:custGeom>
            <a:avLst/>
            <a:gdLst/>
            <a:ahLst/>
            <a:cxnLst/>
            <a:rect l="l" t="t" r="r" b="b"/>
            <a:pathLst>
              <a:path w="20587230" h="7402564">
                <a:moveTo>
                  <a:pt x="0" y="0"/>
                </a:moveTo>
                <a:lnTo>
                  <a:pt x="20587230" y="0"/>
                </a:lnTo>
                <a:lnTo>
                  <a:pt x="20587230" y="7402564"/>
                </a:lnTo>
                <a:lnTo>
                  <a:pt x="0" y="7402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1699350" y="-1229565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6"/>
                </a:lnTo>
                <a:lnTo>
                  <a:pt x="0" y="21342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150709" y="1933350"/>
            <a:ext cx="17281362" cy="27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Identify the most common pizza size ordered</a:t>
            </a:r>
          </a:p>
        </p:txBody>
      </p:sp>
      <p:sp>
        <p:nvSpPr>
          <p:cNvPr id="9" name="Freeform 9"/>
          <p:cNvSpPr/>
          <p:nvPr/>
        </p:nvSpPr>
        <p:spPr>
          <a:xfrm>
            <a:off x="9391650" y="6597239"/>
            <a:ext cx="20648109" cy="8922022"/>
          </a:xfrm>
          <a:custGeom>
            <a:avLst/>
            <a:gdLst/>
            <a:ahLst/>
            <a:cxnLst/>
            <a:rect l="l" t="t" r="r" b="b"/>
            <a:pathLst>
              <a:path w="20648109" h="8922022">
                <a:moveTo>
                  <a:pt x="0" y="0"/>
                </a:moveTo>
                <a:lnTo>
                  <a:pt x="20648109" y="0"/>
                </a:lnTo>
                <a:lnTo>
                  <a:pt x="20648109" y="8922022"/>
                </a:lnTo>
                <a:lnTo>
                  <a:pt x="0" y="89220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8464540" y="-1671423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6"/>
                </a:lnTo>
                <a:lnTo>
                  <a:pt x="0" y="21342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1288300" y="-5020147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800000" y="1933350"/>
            <a:ext cx="21276414" cy="27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List the top 5 most ordered pizza types along with their quantities</a:t>
            </a:r>
          </a:p>
        </p:txBody>
      </p:sp>
      <p:sp>
        <p:nvSpPr>
          <p:cNvPr id="9" name="Freeform 9"/>
          <p:cNvSpPr/>
          <p:nvPr/>
        </p:nvSpPr>
        <p:spPr>
          <a:xfrm>
            <a:off x="11223616" y="6707645"/>
            <a:ext cx="17451192" cy="9158781"/>
          </a:xfrm>
          <a:custGeom>
            <a:avLst/>
            <a:gdLst/>
            <a:ahLst/>
            <a:cxnLst/>
            <a:rect l="l" t="t" r="r" b="b"/>
            <a:pathLst>
              <a:path w="17451192" h="9158781">
                <a:moveTo>
                  <a:pt x="0" y="0"/>
                </a:moveTo>
                <a:lnTo>
                  <a:pt x="17451191" y="0"/>
                </a:lnTo>
                <a:lnTo>
                  <a:pt x="17451191" y="9158781"/>
                </a:lnTo>
                <a:lnTo>
                  <a:pt x="0" y="91587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2808268" y="-1671423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6"/>
                </a:lnTo>
                <a:lnTo>
                  <a:pt x="0" y="21342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73001" y="1933350"/>
            <a:ext cx="27952961" cy="27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Join the necessary tables to find the total quantity of each pizza category ordered</a:t>
            </a:r>
          </a:p>
        </p:txBody>
      </p:sp>
      <p:sp>
        <p:nvSpPr>
          <p:cNvPr id="9" name="Freeform 9"/>
          <p:cNvSpPr/>
          <p:nvPr/>
        </p:nvSpPr>
        <p:spPr>
          <a:xfrm>
            <a:off x="10350697" y="7526649"/>
            <a:ext cx="20805882" cy="10261405"/>
          </a:xfrm>
          <a:custGeom>
            <a:avLst/>
            <a:gdLst/>
            <a:ahLst/>
            <a:cxnLst/>
            <a:rect l="l" t="t" r="r" b="b"/>
            <a:pathLst>
              <a:path w="20805882" h="10261405">
                <a:moveTo>
                  <a:pt x="0" y="0"/>
                </a:moveTo>
                <a:lnTo>
                  <a:pt x="20805882" y="0"/>
                </a:lnTo>
                <a:lnTo>
                  <a:pt x="20805882" y="10261405"/>
                </a:lnTo>
                <a:lnTo>
                  <a:pt x="0" y="10261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9342238" y="-2400097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6"/>
                </a:lnTo>
                <a:lnTo>
                  <a:pt x="0" y="21342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150709" y="1933350"/>
            <a:ext cx="20925705" cy="27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Determine the distribution of orders by hour of the day</a:t>
            </a:r>
          </a:p>
        </p:txBody>
      </p:sp>
      <p:sp>
        <p:nvSpPr>
          <p:cNvPr id="9" name="Freeform 9"/>
          <p:cNvSpPr/>
          <p:nvPr/>
        </p:nvSpPr>
        <p:spPr>
          <a:xfrm>
            <a:off x="9410270" y="8439019"/>
            <a:ext cx="20448664" cy="5405100"/>
          </a:xfrm>
          <a:custGeom>
            <a:avLst/>
            <a:gdLst/>
            <a:ahLst/>
            <a:cxnLst/>
            <a:rect l="l" t="t" r="r" b="b"/>
            <a:pathLst>
              <a:path w="20448664" h="5405100">
                <a:moveTo>
                  <a:pt x="0" y="0"/>
                </a:moveTo>
                <a:lnTo>
                  <a:pt x="20448663" y="0"/>
                </a:lnTo>
                <a:lnTo>
                  <a:pt x="20448663" y="5405099"/>
                </a:lnTo>
                <a:lnTo>
                  <a:pt x="0" y="5405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9818888" y="-1671423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6"/>
                </a:lnTo>
                <a:lnTo>
                  <a:pt x="0" y="21342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150709" y="1933350"/>
            <a:ext cx="20491873" cy="27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Join relevant tables to find the category-wise distribution of pizzas</a:t>
            </a:r>
          </a:p>
        </p:txBody>
      </p:sp>
      <p:sp>
        <p:nvSpPr>
          <p:cNvPr id="9" name="Freeform 9"/>
          <p:cNvSpPr/>
          <p:nvPr/>
        </p:nvSpPr>
        <p:spPr>
          <a:xfrm>
            <a:off x="13877371" y="7306199"/>
            <a:ext cx="14123706" cy="8419902"/>
          </a:xfrm>
          <a:custGeom>
            <a:avLst/>
            <a:gdLst/>
            <a:ahLst/>
            <a:cxnLst/>
            <a:rect l="l" t="t" r="r" b="b"/>
            <a:pathLst>
              <a:path w="14123706" h="8419902">
                <a:moveTo>
                  <a:pt x="0" y="0"/>
                </a:moveTo>
                <a:lnTo>
                  <a:pt x="14123705" y="0"/>
                </a:lnTo>
                <a:lnTo>
                  <a:pt x="14123705" y="8419901"/>
                </a:lnTo>
                <a:lnTo>
                  <a:pt x="0" y="841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0955351" y="-1671423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6"/>
                </a:lnTo>
                <a:lnTo>
                  <a:pt x="0" y="21342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150709" y="1933350"/>
            <a:ext cx="28624492" cy="27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Group the orders by date and calculate the average number of pizzas ordered per day</a:t>
            </a:r>
          </a:p>
        </p:txBody>
      </p:sp>
      <p:sp>
        <p:nvSpPr>
          <p:cNvPr id="9" name="Freeform 9"/>
          <p:cNvSpPr/>
          <p:nvPr/>
        </p:nvSpPr>
        <p:spPr>
          <a:xfrm>
            <a:off x="9100236" y="7129161"/>
            <a:ext cx="20989943" cy="9142439"/>
          </a:xfrm>
          <a:custGeom>
            <a:avLst/>
            <a:gdLst/>
            <a:ahLst/>
            <a:cxnLst/>
            <a:rect l="l" t="t" r="r" b="b"/>
            <a:pathLst>
              <a:path w="20989943" h="9142439">
                <a:moveTo>
                  <a:pt x="0" y="0"/>
                </a:moveTo>
                <a:lnTo>
                  <a:pt x="20989944" y="0"/>
                </a:lnTo>
                <a:lnTo>
                  <a:pt x="20989944" y="9142438"/>
                </a:lnTo>
                <a:lnTo>
                  <a:pt x="0" y="9142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0159" y="463409"/>
            <a:ext cx="34739682" cy="16977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Basic: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Retrieve the total number of orders placed.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Calculate the total revenue generated from pizza sales.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Identify the highest-priced pizza.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Identify the most common pizza size ordered.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List the top 5 most ordered pizza types along with their quantities.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endParaRPr lang="en-US" sz="5062" b="1" spc="405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7087"/>
              </a:lnSpc>
              <a:spcBef>
                <a:spcPct val="0"/>
              </a:spcBef>
            </a:pPr>
            <a:endParaRPr lang="en-US" sz="5062" b="1" spc="405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Intermediate: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Join the necessary tables to find the total quantity of each pizza category ordered.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Determine the distribution of orders by hour of the day.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Join relevant tables to find the category-wise distribution of pizzas.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Group the orders by date and calculate the average number of pizzas ordered per day.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Determine the top 3 most ordered pizza types based on revenue.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endParaRPr lang="en-US" sz="5062" b="1" spc="405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Advanced: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Calculate the percentage contribution of each pizza type to total revenue.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Analyze the cumulative revenue generated over time.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 spc="405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</a:t>
            </a:r>
            <a:r>
              <a:rPr lang="en-US" sz="5062" b="1" spc="40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1699350" y="-351223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7"/>
                </a:lnTo>
                <a:lnTo>
                  <a:pt x="0" y="2134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flipH="1">
            <a:off x="18000000" y="3351741"/>
            <a:ext cx="2864142" cy="2870122"/>
          </a:xfrm>
          <a:custGeom>
            <a:avLst/>
            <a:gdLst/>
            <a:ahLst/>
            <a:cxnLst/>
            <a:rect l="l" t="t" r="r" b="b"/>
            <a:pathLst>
              <a:path w="2864142" h="2870122">
                <a:moveTo>
                  <a:pt x="2864142" y="0"/>
                </a:moveTo>
                <a:lnTo>
                  <a:pt x="0" y="0"/>
                </a:lnTo>
                <a:lnTo>
                  <a:pt x="0" y="2870122"/>
                </a:lnTo>
                <a:lnTo>
                  <a:pt x="2864142" y="2870122"/>
                </a:lnTo>
                <a:lnTo>
                  <a:pt x="2864142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883666" y="1933350"/>
            <a:ext cx="15249963" cy="4073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Determine the top 3 most ordered pizza types based on revenue</a:t>
            </a:r>
          </a:p>
        </p:txBody>
      </p:sp>
      <p:sp>
        <p:nvSpPr>
          <p:cNvPr id="10" name="Freeform 10"/>
          <p:cNvSpPr/>
          <p:nvPr/>
        </p:nvSpPr>
        <p:spPr>
          <a:xfrm>
            <a:off x="8163617" y="7245350"/>
            <a:ext cx="21219731" cy="10494720"/>
          </a:xfrm>
          <a:custGeom>
            <a:avLst/>
            <a:gdLst/>
            <a:ahLst/>
            <a:cxnLst/>
            <a:rect l="l" t="t" r="r" b="b"/>
            <a:pathLst>
              <a:path w="21219731" h="10494720">
                <a:moveTo>
                  <a:pt x="0" y="0"/>
                </a:moveTo>
                <a:lnTo>
                  <a:pt x="21219731" y="0"/>
                </a:lnTo>
                <a:lnTo>
                  <a:pt x="21219731" y="10494720"/>
                </a:lnTo>
                <a:lnTo>
                  <a:pt x="0" y="10494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8856421" y="-1965457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7"/>
                </a:lnTo>
                <a:lnTo>
                  <a:pt x="0" y="2134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150709" y="1933350"/>
            <a:ext cx="21434706" cy="27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Calculate the percentage contribution of each pizza type to total revenue</a:t>
            </a:r>
          </a:p>
        </p:txBody>
      </p:sp>
      <p:sp>
        <p:nvSpPr>
          <p:cNvPr id="9" name="Freeform 9"/>
          <p:cNvSpPr/>
          <p:nvPr/>
        </p:nvSpPr>
        <p:spPr>
          <a:xfrm>
            <a:off x="6038850" y="5568950"/>
            <a:ext cx="25698818" cy="11811000"/>
          </a:xfrm>
          <a:custGeom>
            <a:avLst/>
            <a:gdLst/>
            <a:ahLst/>
            <a:cxnLst/>
            <a:rect l="l" t="t" r="r" b="b"/>
            <a:pathLst>
              <a:path w="14563955" h="9948172">
                <a:moveTo>
                  <a:pt x="0" y="0"/>
                </a:moveTo>
                <a:lnTo>
                  <a:pt x="14563955" y="0"/>
                </a:lnTo>
                <a:lnTo>
                  <a:pt x="14563955" y="9948172"/>
                </a:lnTo>
                <a:lnTo>
                  <a:pt x="0" y="9948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1104943" y="-1229565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6"/>
                </a:lnTo>
                <a:lnTo>
                  <a:pt x="0" y="21342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150709" y="1933350"/>
            <a:ext cx="17614976" cy="27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Analyze the cumulative revenue generated over time</a:t>
            </a:r>
          </a:p>
        </p:txBody>
      </p:sp>
      <p:sp>
        <p:nvSpPr>
          <p:cNvPr id="9" name="Freeform 9"/>
          <p:cNvSpPr/>
          <p:nvPr/>
        </p:nvSpPr>
        <p:spPr>
          <a:xfrm>
            <a:off x="6515354" y="5893454"/>
            <a:ext cx="25202896" cy="11410296"/>
          </a:xfrm>
          <a:custGeom>
            <a:avLst/>
            <a:gdLst/>
            <a:ahLst/>
            <a:cxnLst/>
            <a:rect l="l" t="t" r="r" b="b"/>
            <a:pathLst>
              <a:path w="21891404" h="7238287">
                <a:moveTo>
                  <a:pt x="0" y="0"/>
                </a:moveTo>
                <a:lnTo>
                  <a:pt x="21891405" y="0"/>
                </a:lnTo>
                <a:lnTo>
                  <a:pt x="21891405" y="7238287"/>
                </a:lnTo>
                <a:lnTo>
                  <a:pt x="0" y="72382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000000" cy="18000000"/>
          </a:xfrm>
          <a:custGeom>
            <a:avLst/>
            <a:gdLst/>
            <a:ahLst/>
            <a:cxnLst/>
            <a:rect l="l" t="t" r="r" b="b"/>
            <a:pathLst>
              <a:path w="36000000" h="18000000">
                <a:moveTo>
                  <a:pt x="0" y="0"/>
                </a:moveTo>
                <a:lnTo>
                  <a:pt x="36000000" y="0"/>
                </a:lnTo>
                <a:lnTo>
                  <a:pt x="36000000" y="18000000"/>
                </a:lnTo>
                <a:lnTo>
                  <a:pt x="0" y="180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33335" r="-317" b="-333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123096">
            <a:off x="31004155" y="13534418"/>
            <a:ext cx="6391689" cy="7385355"/>
          </a:xfrm>
          <a:custGeom>
            <a:avLst/>
            <a:gdLst/>
            <a:ahLst/>
            <a:cxnLst/>
            <a:rect l="l" t="t" r="r" b="b"/>
            <a:pathLst>
              <a:path w="6391689" h="7385355">
                <a:moveTo>
                  <a:pt x="0" y="0"/>
                </a:moveTo>
                <a:lnTo>
                  <a:pt x="6391690" y="0"/>
                </a:lnTo>
                <a:lnTo>
                  <a:pt x="6391690" y="7385355"/>
                </a:lnTo>
                <a:lnTo>
                  <a:pt x="0" y="738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2466941" y="-1965457"/>
            <a:ext cx="50594089" cy="21342846"/>
          </a:xfrm>
          <a:custGeom>
            <a:avLst/>
            <a:gdLst/>
            <a:ahLst/>
            <a:cxnLst/>
            <a:rect l="l" t="t" r="r" b="b"/>
            <a:pathLst>
              <a:path w="50594089" h="21342846">
                <a:moveTo>
                  <a:pt x="0" y="0"/>
                </a:moveTo>
                <a:lnTo>
                  <a:pt x="50594089" y="0"/>
                </a:lnTo>
                <a:lnTo>
                  <a:pt x="50594089" y="21342847"/>
                </a:lnTo>
                <a:lnTo>
                  <a:pt x="0" y="2134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444923">
            <a:off x="23020193" y="11678591"/>
            <a:ext cx="17434949" cy="3443402"/>
          </a:xfrm>
          <a:custGeom>
            <a:avLst/>
            <a:gdLst/>
            <a:ahLst/>
            <a:cxnLst/>
            <a:rect l="l" t="t" r="r" b="b"/>
            <a:pathLst>
              <a:path w="17434949" h="3443402">
                <a:moveTo>
                  <a:pt x="0" y="0"/>
                </a:moveTo>
                <a:lnTo>
                  <a:pt x="17434949" y="0"/>
                </a:lnTo>
                <a:lnTo>
                  <a:pt x="17434949" y="3443403"/>
                </a:lnTo>
                <a:lnTo>
                  <a:pt x="0" y="344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70197">
            <a:off x="20944252" y="-5165614"/>
            <a:ext cx="6812944" cy="7872099"/>
          </a:xfrm>
          <a:custGeom>
            <a:avLst/>
            <a:gdLst/>
            <a:ahLst/>
            <a:cxnLst/>
            <a:rect l="l" t="t" r="r" b="b"/>
            <a:pathLst>
              <a:path w="6812944" h="7872099">
                <a:moveTo>
                  <a:pt x="0" y="0"/>
                </a:moveTo>
                <a:lnTo>
                  <a:pt x="6812944" y="0"/>
                </a:lnTo>
                <a:lnTo>
                  <a:pt x="6812944" y="7872099"/>
                </a:lnTo>
                <a:lnTo>
                  <a:pt x="0" y="787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3409172">
            <a:off x="-2525550" y="13978935"/>
            <a:ext cx="5343464" cy="6174171"/>
          </a:xfrm>
          <a:custGeom>
            <a:avLst/>
            <a:gdLst/>
            <a:ahLst/>
            <a:cxnLst/>
            <a:rect l="l" t="t" r="r" b="b"/>
            <a:pathLst>
              <a:path w="5343464" h="6174171">
                <a:moveTo>
                  <a:pt x="0" y="0"/>
                </a:moveTo>
                <a:lnTo>
                  <a:pt x="5343464" y="0"/>
                </a:lnTo>
                <a:lnTo>
                  <a:pt x="5343464" y="6174172"/>
                </a:lnTo>
                <a:lnTo>
                  <a:pt x="0" y="617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800000" y="1933350"/>
            <a:ext cx="25297045" cy="273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Determine the top 3 most ordered pizza types based on revenue for each pizza category</a:t>
            </a:r>
          </a:p>
        </p:txBody>
      </p:sp>
      <p:sp>
        <p:nvSpPr>
          <p:cNvPr id="9" name="Freeform 9"/>
          <p:cNvSpPr/>
          <p:nvPr/>
        </p:nvSpPr>
        <p:spPr>
          <a:xfrm>
            <a:off x="5505450" y="5492750"/>
            <a:ext cx="27432000" cy="12503150"/>
          </a:xfrm>
          <a:custGeom>
            <a:avLst/>
            <a:gdLst/>
            <a:ahLst/>
            <a:cxnLst/>
            <a:rect l="l" t="t" r="r" b="b"/>
            <a:pathLst>
              <a:path w="18001787" h="9250510">
                <a:moveTo>
                  <a:pt x="0" y="0"/>
                </a:moveTo>
                <a:lnTo>
                  <a:pt x="18001787" y="0"/>
                </a:lnTo>
                <a:lnTo>
                  <a:pt x="18001787" y="9250510"/>
                </a:lnTo>
                <a:lnTo>
                  <a:pt x="0" y="92505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00289" y="9727259"/>
            <a:ext cx="6165818" cy="7200000"/>
          </a:xfrm>
          <a:custGeom>
            <a:avLst/>
            <a:gdLst/>
            <a:ahLst/>
            <a:cxnLst/>
            <a:rect l="l" t="t" r="r" b="b"/>
            <a:pathLst>
              <a:path w="6165818" h="7200000">
                <a:moveTo>
                  <a:pt x="0" y="0"/>
                </a:moveTo>
                <a:lnTo>
                  <a:pt x="6165818" y="0"/>
                </a:lnTo>
                <a:lnTo>
                  <a:pt x="6165818" y="7200000"/>
                </a:lnTo>
                <a:lnTo>
                  <a:pt x="0" y="72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52818" y="365153"/>
            <a:ext cx="6486486" cy="5400000"/>
          </a:xfrm>
          <a:custGeom>
            <a:avLst/>
            <a:gdLst/>
            <a:ahLst/>
            <a:cxnLst/>
            <a:rect l="l" t="t" r="r" b="b"/>
            <a:pathLst>
              <a:path w="6486486" h="5400000">
                <a:moveTo>
                  <a:pt x="0" y="0"/>
                </a:moveTo>
                <a:lnTo>
                  <a:pt x="6486487" y="0"/>
                </a:lnTo>
                <a:lnTo>
                  <a:pt x="6486487" y="5400000"/>
                </a:lnTo>
                <a:lnTo>
                  <a:pt x="0" y="54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406494" y="7693312"/>
            <a:ext cx="32793506" cy="131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069"/>
              </a:lnSpc>
              <a:spcBef>
                <a:spcPct val="0"/>
              </a:spcBef>
            </a:pPr>
            <a:r>
              <a:rPr lang="en-US" sz="94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I'm deeply grateful for the opportunity to share this with you.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165" y="3977358"/>
            <a:ext cx="6614368" cy="5615973"/>
          </a:xfrm>
          <a:custGeom>
            <a:avLst/>
            <a:gdLst/>
            <a:ahLst/>
            <a:cxnLst/>
            <a:rect l="l" t="t" r="r" b="b"/>
            <a:pathLst>
              <a:path w="6614368" h="5615973">
                <a:moveTo>
                  <a:pt x="0" y="0"/>
                </a:moveTo>
                <a:lnTo>
                  <a:pt x="6614368" y="0"/>
                </a:lnTo>
                <a:lnTo>
                  <a:pt x="6614368" y="5615973"/>
                </a:lnTo>
                <a:lnTo>
                  <a:pt x="0" y="561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12183" y="10930682"/>
            <a:ext cx="7066332" cy="5879409"/>
          </a:xfrm>
          <a:custGeom>
            <a:avLst/>
            <a:gdLst/>
            <a:ahLst/>
            <a:cxnLst/>
            <a:rect l="l" t="t" r="r" b="b"/>
            <a:pathLst>
              <a:path w="7066332" h="5879409">
                <a:moveTo>
                  <a:pt x="0" y="0"/>
                </a:moveTo>
                <a:lnTo>
                  <a:pt x="7066332" y="0"/>
                </a:lnTo>
                <a:lnTo>
                  <a:pt x="7066332" y="5879409"/>
                </a:lnTo>
                <a:lnTo>
                  <a:pt x="0" y="5879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5155576" y="6258518"/>
            <a:ext cx="9703564" cy="7892687"/>
          </a:xfrm>
          <a:custGeom>
            <a:avLst/>
            <a:gdLst/>
            <a:ahLst/>
            <a:cxnLst/>
            <a:rect l="l" t="t" r="r" b="b"/>
            <a:pathLst>
              <a:path w="9703564" h="7892687">
                <a:moveTo>
                  <a:pt x="0" y="0"/>
                </a:moveTo>
                <a:lnTo>
                  <a:pt x="9703563" y="0"/>
                </a:lnTo>
                <a:lnTo>
                  <a:pt x="9703563" y="7892687"/>
                </a:lnTo>
                <a:lnTo>
                  <a:pt x="0" y="7892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697684" y="6539336"/>
            <a:ext cx="14626684" cy="7331050"/>
          </a:xfrm>
          <a:custGeom>
            <a:avLst/>
            <a:gdLst/>
            <a:ahLst/>
            <a:cxnLst/>
            <a:rect l="l" t="t" r="r" b="b"/>
            <a:pathLst>
              <a:path w="14626684" h="7331050">
                <a:moveTo>
                  <a:pt x="0" y="0"/>
                </a:moveTo>
                <a:lnTo>
                  <a:pt x="14626684" y="0"/>
                </a:lnTo>
                <a:lnTo>
                  <a:pt x="14626684" y="7331050"/>
                </a:lnTo>
                <a:lnTo>
                  <a:pt x="0" y="7331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1220450" y="1758950"/>
            <a:ext cx="14626684" cy="1545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60"/>
              </a:lnSpc>
              <a:spcBef>
                <a:spcPct val="0"/>
              </a:spcBef>
            </a:pPr>
            <a:r>
              <a:rPr lang="en-US" sz="11000" dirty="0">
                <a:solidFill>
                  <a:srgbClr val="004AAD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Visualize in Power BI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1455" y="184115"/>
            <a:ext cx="14886472" cy="8815885"/>
          </a:xfrm>
          <a:custGeom>
            <a:avLst/>
            <a:gdLst/>
            <a:ahLst/>
            <a:cxnLst/>
            <a:rect l="l" t="t" r="r" b="b"/>
            <a:pathLst>
              <a:path w="14886472" h="8815885">
                <a:moveTo>
                  <a:pt x="0" y="0"/>
                </a:moveTo>
                <a:lnTo>
                  <a:pt x="14886472" y="0"/>
                </a:lnTo>
                <a:lnTo>
                  <a:pt x="14886472" y="8815885"/>
                </a:lnTo>
                <a:lnTo>
                  <a:pt x="0" y="8815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800000" y="9375558"/>
            <a:ext cx="13565529" cy="8624442"/>
          </a:xfrm>
          <a:custGeom>
            <a:avLst/>
            <a:gdLst/>
            <a:ahLst/>
            <a:cxnLst/>
            <a:rect l="l" t="t" r="r" b="b"/>
            <a:pathLst>
              <a:path w="13565529" h="8624442">
                <a:moveTo>
                  <a:pt x="0" y="0"/>
                </a:moveTo>
                <a:lnTo>
                  <a:pt x="13565529" y="0"/>
                </a:lnTo>
                <a:lnTo>
                  <a:pt x="13565529" y="8624442"/>
                </a:lnTo>
                <a:lnTo>
                  <a:pt x="0" y="8624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4631650" y="9004300"/>
            <a:ext cx="11059032" cy="8575436"/>
          </a:xfrm>
          <a:custGeom>
            <a:avLst/>
            <a:gdLst/>
            <a:ahLst/>
            <a:cxnLst/>
            <a:rect l="l" t="t" r="r" b="b"/>
            <a:pathLst>
              <a:path w="11059032" h="8575436">
                <a:moveTo>
                  <a:pt x="0" y="0"/>
                </a:moveTo>
                <a:lnTo>
                  <a:pt x="11059032" y="0"/>
                </a:lnTo>
                <a:lnTo>
                  <a:pt x="11059032" y="8575436"/>
                </a:lnTo>
                <a:lnTo>
                  <a:pt x="0" y="8575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16382256" y="2708058"/>
            <a:ext cx="7597623" cy="13335000"/>
          </a:xfrm>
          <a:custGeom>
            <a:avLst/>
            <a:gdLst/>
            <a:ahLst/>
            <a:cxnLst/>
            <a:rect l="l" t="t" r="r" b="b"/>
            <a:pathLst>
              <a:path w="7597623" h="9680460">
                <a:moveTo>
                  <a:pt x="0" y="0"/>
                </a:moveTo>
                <a:lnTo>
                  <a:pt x="7597623" y="0"/>
                </a:lnTo>
                <a:lnTo>
                  <a:pt x="7597623" y="9680460"/>
                </a:lnTo>
                <a:lnTo>
                  <a:pt x="0" y="9680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6349632" y="1227855"/>
            <a:ext cx="7028185" cy="5773152"/>
          </a:xfrm>
          <a:custGeom>
            <a:avLst/>
            <a:gdLst/>
            <a:ahLst/>
            <a:cxnLst/>
            <a:rect l="l" t="t" r="r" b="b"/>
            <a:pathLst>
              <a:path w="7028185" h="5773152">
                <a:moveTo>
                  <a:pt x="0" y="0"/>
                </a:moveTo>
                <a:lnTo>
                  <a:pt x="7028184" y="0"/>
                </a:lnTo>
                <a:lnTo>
                  <a:pt x="7028184" y="5773151"/>
                </a:lnTo>
                <a:lnTo>
                  <a:pt x="0" y="5773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26850" y="1478183"/>
            <a:ext cx="8229600" cy="14352037"/>
          </a:xfrm>
          <a:custGeom>
            <a:avLst/>
            <a:gdLst/>
            <a:ahLst/>
            <a:cxnLst/>
            <a:rect l="l" t="t" r="r" b="b"/>
            <a:pathLst>
              <a:path w="8062666" h="9488540">
                <a:moveTo>
                  <a:pt x="0" y="0"/>
                </a:moveTo>
                <a:lnTo>
                  <a:pt x="8062666" y="0"/>
                </a:lnTo>
                <a:lnTo>
                  <a:pt x="8062666" y="9488540"/>
                </a:lnTo>
                <a:lnTo>
                  <a:pt x="0" y="9488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07760" y="1479207"/>
            <a:ext cx="17882182" cy="6922361"/>
          </a:xfrm>
          <a:custGeom>
            <a:avLst/>
            <a:gdLst/>
            <a:ahLst/>
            <a:cxnLst/>
            <a:rect l="l" t="t" r="r" b="b"/>
            <a:pathLst>
              <a:path w="19112743" h="7725361">
                <a:moveTo>
                  <a:pt x="0" y="0"/>
                </a:moveTo>
                <a:lnTo>
                  <a:pt x="19112744" y="0"/>
                </a:lnTo>
                <a:lnTo>
                  <a:pt x="19112744" y="7725361"/>
                </a:lnTo>
                <a:lnTo>
                  <a:pt x="0" y="7725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5734050" y="9178221"/>
            <a:ext cx="17449799" cy="8075150"/>
          </a:xfrm>
          <a:custGeom>
            <a:avLst/>
            <a:gdLst/>
            <a:ahLst/>
            <a:cxnLst/>
            <a:rect l="l" t="t" r="r" b="b"/>
            <a:pathLst>
              <a:path w="14509295" h="8862637">
                <a:moveTo>
                  <a:pt x="0" y="0"/>
                </a:moveTo>
                <a:lnTo>
                  <a:pt x="14509295" y="0"/>
                </a:lnTo>
                <a:lnTo>
                  <a:pt x="14509295" y="8862637"/>
                </a:lnTo>
                <a:lnTo>
                  <a:pt x="0" y="8862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0000" y="425742"/>
            <a:ext cx="20148729" cy="10014279"/>
          </a:xfrm>
          <a:custGeom>
            <a:avLst/>
            <a:gdLst/>
            <a:ahLst/>
            <a:cxnLst/>
            <a:rect l="l" t="t" r="r" b="b"/>
            <a:pathLst>
              <a:path w="20148729" h="10014279">
                <a:moveTo>
                  <a:pt x="0" y="0"/>
                </a:moveTo>
                <a:lnTo>
                  <a:pt x="20148729" y="0"/>
                </a:lnTo>
                <a:lnTo>
                  <a:pt x="20148729" y="10014279"/>
                </a:lnTo>
                <a:lnTo>
                  <a:pt x="0" y="10014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115929" y="10878508"/>
            <a:ext cx="21084071" cy="6230916"/>
          </a:xfrm>
          <a:custGeom>
            <a:avLst/>
            <a:gdLst/>
            <a:ahLst/>
            <a:cxnLst/>
            <a:rect l="l" t="t" r="r" b="b"/>
            <a:pathLst>
              <a:path w="21084071" h="6230916">
                <a:moveTo>
                  <a:pt x="0" y="0"/>
                </a:moveTo>
                <a:lnTo>
                  <a:pt x="21084071" y="0"/>
                </a:lnTo>
                <a:lnTo>
                  <a:pt x="21084071" y="6230915"/>
                </a:lnTo>
                <a:lnTo>
                  <a:pt x="0" y="6230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48834" y="2188781"/>
            <a:ext cx="10165211" cy="14641634"/>
          </a:xfrm>
          <a:custGeom>
            <a:avLst/>
            <a:gdLst/>
            <a:ahLst/>
            <a:cxnLst/>
            <a:rect l="l" t="t" r="r" b="b"/>
            <a:pathLst>
              <a:path w="10165211" h="14641634">
                <a:moveTo>
                  <a:pt x="0" y="0"/>
                </a:moveTo>
                <a:lnTo>
                  <a:pt x="10165211" y="0"/>
                </a:lnTo>
                <a:lnTo>
                  <a:pt x="10165211" y="14641634"/>
                </a:lnTo>
                <a:lnTo>
                  <a:pt x="0" y="14641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373391" y="6215497"/>
            <a:ext cx="21436300" cy="7325126"/>
          </a:xfrm>
          <a:custGeom>
            <a:avLst/>
            <a:gdLst/>
            <a:ahLst/>
            <a:cxnLst/>
            <a:rect l="l" t="t" r="r" b="b"/>
            <a:pathLst>
              <a:path w="21436300" h="7325126">
                <a:moveTo>
                  <a:pt x="0" y="0"/>
                </a:moveTo>
                <a:lnTo>
                  <a:pt x="21436299" y="0"/>
                </a:lnTo>
                <a:lnTo>
                  <a:pt x="21436299" y="7325126"/>
                </a:lnTo>
                <a:lnTo>
                  <a:pt x="0" y="732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34050" y="2139950"/>
            <a:ext cx="24688800" cy="14531319"/>
          </a:xfrm>
          <a:custGeom>
            <a:avLst/>
            <a:gdLst/>
            <a:ahLst/>
            <a:cxnLst/>
            <a:rect l="l" t="t" r="r" b="b"/>
            <a:pathLst>
              <a:path w="21262520" h="13235919">
                <a:moveTo>
                  <a:pt x="0" y="0"/>
                </a:moveTo>
                <a:lnTo>
                  <a:pt x="21262520" y="0"/>
                </a:lnTo>
                <a:lnTo>
                  <a:pt x="21262520" y="13235918"/>
                </a:lnTo>
                <a:lnTo>
                  <a:pt x="0" y="13235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2290"/>
            <a:ext cx="17381542" cy="9529354"/>
          </a:xfrm>
          <a:custGeom>
            <a:avLst/>
            <a:gdLst/>
            <a:ahLst/>
            <a:cxnLst/>
            <a:rect l="l" t="t" r="r" b="b"/>
            <a:pathLst>
              <a:path w="17381542" h="9529354">
                <a:moveTo>
                  <a:pt x="0" y="0"/>
                </a:moveTo>
                <a:lnTo>
                  <a:pt x="17381542" y="0"/>
                </a:lnTo>
                <a:lnTo>
                  <a:pt x="17381542" y="9529354"/>
                </a:lnTo>
                <a:lnTo>
                  <a:pt x="0" y="9529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7711816" y="3027412"/>
            <a:ext cx="17866467" cy="13976971"/>
          </a:xfrm>
          <a:custGeom>
            <a:avLst/>
            <a:gdLst/>
            <a:ahLst/>
            <a:cxnLst/>
            <a:rect l="l" t="t" r="r" b="b"/>
            <a:pathLst>
              <a:path w="17866467" h="13976971">
                <a:moveTo>
                  <a:pt x="0" y="0"/>
                </a:moveTo>
                <a:lnTo>
                  <a:pt x="17866467" y="0"/>
                </a:lnTo>
                <a:lnTo>
                  <a:pt x="17866467" y="13976971"/>
                </a:lnTo>
                <a:lnTo>
                  <a:pt x="0" y="13976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5" r="-59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25</TotalTime>
  <Words>346</Words>
  <Application>Microsoft Office PowerPoint</Application>
  <PresentationFormat>Custom</PresentationFormat>
  <Paragraphs>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Agbalumo</vt:lpstr>
      <vt:lpstr>Gagalin</vt:lpstr>
      <vt:lpstr>Century Gothic</vt:lpstr>
      <vt:lpstr>League Spartan</vt:lpstr>
      <vt:lpstr>Magnolia Script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PIZZA_SALES_PDF</dc:title>
  <cp:lastModifiedBy>Preethi Viji</cp:lastModifiedBy>
  <cp:revision>2</cp:revision>
  <dcterms:created xsi:type="dcterms:W3CDTF">2006-08-16T00:00:00Z</dcterms:created>
  <dcterms:modified xsi:type="dcterms:W3CDTF">2025-07-10T06:07:06Z</dcterms:modified>
  <dc:identifier>DAGlI7WhrgI</dc:identifier>
</cp:coreProperties>
</file>